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3"/>
  </p:sldMasterIdLst>
  <p:notesMasterIdLst>
    <p:notesMasterId r:id="rId12"/>
  </p:notesMasterIdLst>
  <p:sldIdLst>
    <p:sldId id="256" r:id="rId4"/>
    <p:sldId id="263" r:id="rId5"/>
    <p:sldId id="283" r:id="rId6"/>
    <p:sldId id="275" r:id="rId7"/>
    <p:sldId id="277" r:id="rId8"/>
    <p:sldId id="264" r:id="rId9"/>
    <p:sldId id="266" r:id="rId10"/>
    <p:sldId id="265" r:id="rId11"/>
    <p:sldId id="278" r:id="rId13"/>
    <p:sldId id="280" r:id="rId14"/>
    <p:sldId id="282" r:id="rId15"/>
    <p:sldId id="281" r:id="rId16"/>
    <p:sldId id="284" r:id="rId17"/>
    <p:sldId id="287" r:id="rId18"/>
    <p:sldId id="288" r:id="rId19"/>
    <p:sldId id="267" r:id="rId20"/>
    <p:sldId id="279" r:id="rId21"/>
    <p:sldId id="300" r:id="rId22"/>
    <p:sldId id="301" r:id="rId23"/>
    <p:sldId id="286" r:id="rId24"/>
    <p:sldId id="26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696" autoAdjust="0"/>
    <p:restoredTop sz="94660"/>
  </p:normalViewPr>
  <p:slideViewPr>
    <p:cSldViewPr snapToGrid="0">
      <p:cViewPr varScale="1">
        <p:scale>
          <a:sx n="111" d="100"/>
          <a:sy n="111" d="100"/>
        </p:scale>
        <p:origin x="152" y="48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notesMaster" Target="notesMasters/notesMaster1.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buFont typeface="Arial" panose="02080604020202020204" charset="0"/>
            </a:pPr>
            <a:r>
              <a:rPr lang="en-US" dirty="0" err="1">
                <a:sym typeface="+mn-ea"/>
              </a:rPr>
              <a:t>fiu</a:t>
            </a:r>
            <a:r>
              <a:rPr lang="en-US" dirty="0">
                <a:sym typeface="+mn-ea"/>
              </a:rPr>
              <a:t>-run -x -c “</a:t>
            </a:r>
            <a:r>
              <a:rPr lang="en-US" dirty="0" err="1">
                <a:sym typeface="+mn-ea"/>
              </a:rPr>
              <a:t>enable_random</a:t>
            </a:r>
            <a:r>
              <a:rPr lang="en-US" dirty="0">
                <a:sym typeface="+mn-ea"/>
              </a:rPr>
              <a:t> name=</a:t>
            </a:r>
            <a:r>
              <a:rPr lang="en-US" dirty="0" err="1">
                <a:sym typeface="+mn-ea"/>
              </a:rPr>
              <a:t>posix</a:t>
            </a:r>
            <a:r>
              <a:rPr lang="en-US" dirty="0">
                <a:sym typeface="+mn-ea"/>
              </a:rPr>
              <a:t>/</a:t>
            </a:r>
            <a:r>
              <a:rPr lang="en-US" dirty="0" err="1">
                <a:sym typeface="+mn-ea"/>
              </a:rPr>
              <a:t>io</a:t>
            </a:r>
            <a:r>
              <a:rPr lang="en-US" dirty="0">
                <a:sym typeface="+mn-ea"/>
              </a:rPr>
              <a:t>/*,probability=0.05” bin/</a:t>
            </a:r>
            <a:r>
              <a:rPr lang="en-US" dirty="0" err="1">
                <a:sym typeface="+mn-ea"/>
              </a:rPr>
              <a:t>mysqld</a:t>
            </a:r>
            <a:r>
              <a:rPr lang="en-US" dirty="0">
                <a:sym typeface="+mn-ea"/>
              </a:rPr>
              <a:t> –</a:t>
            </a:r>
            <a:endParaRPr lang="en-US" dirty="0"/>
          </a:p>
          <a:p>
            <a:pPr>
              <a:buFont typeface="Arial" panose="02080604020202020204" charset="0"/>
            </a:pPr>
            <a:r>
              <a:rPr lang="en-US" dirty="0" err="1">
                <a:sym typeface="+mn-ea"/>
              </a:rPr>
              <a:t>basedir</a:t>
            </a:r>
            <a:r>
              <a:rPr lang="en-US" dirty="0">
                <a:sym typeface="+mn-ea"/>
              </a:rPr>
              <a:t>=/data/</a:t>
            </a:r>
            <a:r>
              <a:rPr lang="en-US" dirty="0" err="1">
                <a:sym typeface="+mn-ea"/>
              </a:rPr>
              <a:t>ushastry</a:t>
            </a:r>
            <a:r>
              <a:rPr lang="en-US" dirty="0">
                <a:sym typeface="+mn-ea"/>
              </a:rPr>
              <a:t>/server/mysql-5.6.24 –</a:t>
            </a:r>
            <a:r>
              <a:rPr lang="en-US" dirty="0" err="1">
                <a:sym typeface="+mn-ea"/>
              </a:rPr>
              <a:t>datadir</a:t>
            </a:r>
            <a:r>
              <a:rPr lang="en-US" dirty="0">
                <a:sym typeface="+mn-ea"/>
              </a:rPr>
              <a:t>=/data/</a:t>
            </a:r>
            <a:r>
              <a:rPr lang="en-US" dirty="0" err="1">
                <a:sym typeface="+mn-ea"/>
              </a:rPr>
              <a:t>ushastry</a:t>
            </a:r>
            <a:r>
              <a:rPr lang="en-US" dirty="0">
                <a:sym typeface="+mn-ea"/>
              </a:rPr>
              <a:t>/server/mysql-5.6.24⁄76020 –core-file –socket=/</a:t>
            </a:r>
            <a:r>
              <a:rPr lang="en-US" dirty="0" err="1">
                <a:sym typeface="+mn-ea"/>
              </a:rPr>
              <a:t>tmp</a:t>
            </a:r>
            <a:r>
              <a:rPr lang="en-US" dirty="0">
                <a:sym typeface="+mn-ea"/>
              </a:rPr>
              <a:t>/</a:t>
            </a:r>
            <a:r>
              <a:rPr lang="en-US" dirty="0" err="1">
                <a:sym typeface="+mn-ea"/>
              </a:rPr>
              <a:t>mysql_ushastry.sock</a:t>
            </a:r>
            <a:r>
              <a:rPr lang="en-US" dirty="0">
                <a:sym typeface="+mn-ea"/>
              </a:rPr>
              <a:t> –port=15000</a:t>
            </a:r>
            <a:endParaRPr lang="en-US" b="1" dirty="0" err="1">
              <a:sym typeface="+mn-ea"/>
            </a:endParaRPr>
          </a:p>
          <a:p>
            <a:pPr>
              <a:buFont typeface="Arial" panose="02080604020202020204" charset="0"/>
            </a:pPr>
            <a:endParaRPr lang="en-US" b="1" dirty="0" err="1">
              <a:sym typeface="+mn-ea"/>
            </a:endParaRPr>
          </a:p>
          <a:p>
            <a:pPr>
              <a:buFont typeface="Arial" panose="02080604020202020204" charset="0"/>
            </a:pPr>
            <a:endParaRPr lang="en-US" b="1" dirty="0" err="1">
              <a:sym typeface="+mn-ea"/>
            </a:endParaRPr>
          </a:p>
          <a:p>
            <a:pPr>
              <a:buFont typeface="Arial" panose="02080604020202020204" charset="0"/>
            </a:pPr>
            <a:endParaRPr lang="en-US" b="1" dirty="0" err="1">
              <a:sym typeface="+mn-ea"/>
            </a:endParaRPr>
          </a:p>
          <a:p>
            <a:pPr>
              <a:buFont typeface="Arial" panose="02080604020202020204" charset="0"/>
            </a:pPr>
            <a:r>
              <a:rPr lang="en-US" b="1" dirty="0" err="1">
                <a:sym typeface="+mn-ea"/>
              </a:rPr>
              <a:t>CharybdeFS</a:t>
            </a:r>
            <a:r>
              <a:rPr lang="en-US" b="1" dirty="0">
                <a:sym typeface="+mn-ea"/>
              </a:rPr>
              <a:t>: A new fault-injecting file system for software testing</a:t>
            </a:r>
            <a:endParaRPr lang="en-US" dirty="0"/>
          </a:p>
          <a:p>
            <a:pPr lvl="1">
              <a:buFont typeface="Arial" panose="02080604020202020204" charset="0"/>
            </a:pPr>
            <a:r>
              <a:rPr lang="en-US" dirty="0">
                <a:sym typeface="+mn-ea"/>
              </a:rPr>
              <a:t>Simulate the following errors:</a:t>
            </a:r>
            <a:endParaRPr lang="en-US" dirty="0"/>
          </a:p>
          <a:p>
            <a:pPr lvl="1">
              <a:buFont typeface="Arial" panose="02080604020202020204" charset="0"/>
            </a:pPr>
            <a:r>
              <a:rPr lang="en-US" dirty="0">
                <a:sym typeface="+mn-ea"/>
              </a:rPr>
              <a:t>disk IO error (EIO)</a:t>
            </a:r>
            <a:endParaRPr lang="en-US" dirty="0"/>
          </a:p>
          <a:p>
            <a:pPr lvl="1">
              <a:buFont typeface="Arial" panose="02080604020202020204" charset="0"/>
            </a:pPr>
            <a:r>
              <a:rPr lang="en-US" dirty="0">
                <a:sym typeface="+mn-ea"/>
              </a:rPr>
              <a:t>driver out of memory error (ENOMEM)</a:t>
            </a:r>
            <a:endParaRPr lang="en-US" dirty="0"/>
          </a:p>
          <a:p>
            <a:pPr lvl="1">
              <a:buFont typeface="Arial" panose="02080604020202020204" charset="0"/>
            </a:pPr>
            <a:r>
              <a:rPr lang="en-US" dirty="0">
                <a:sym typeface="+mn-ea"/>
              </a:rPr>
              <a:t>file already exists (EEXIST)</a:t>
            </a:r>
            <a:endParaRPr lang="en-US" dirty="0"/>
          </a:p>
          <a:p>
            <a:pPr lvl="1">
              <a:buFont typeface="Arial" panose="02080604020202020204" charset="0"/>
            </a:pPr>
            <a:r>
              <a:rPr lang="en-US" dirty="0">
                <a:sym typeface="+mn-ea"/>
              </a:rPr>
              <a:t>disk quota exceeded (EDQUOT)</a:t>
            </a:r>
            <a:endParaRPr kumimoji="1" lang="zh-CN" altLang="en-US" dirty="0"/>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x-none" altLang="zh-CN"/>
              <a:t>linearizability checking is NP-complete</a:t>
            </a:r>
            <a:endParaRPr lang="x-none" altLang="zh-CN"/>
          </a:p>
          <a:p>
            <a:endParaRPr lang="zh-CN" altLang="en-US"/>
          </a:p>
          <a:p>
            <a:r>
              <a:rPr lang="zh-CN" altLang="en-US"/>
              <a:t>Be advised that tests may mess with clocks, add apt repos, run killall -9 on processes, and generally break things, so you shouldn't, you know, point jepsen at your prod machines unless you like to live dangerously, or you wrote the test and know exactly what it's doing.</a:t>
            </a:r>
            <a:endParaRPr lang="zh-CN" altLang="en-US"/>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a:r>
              <a:rPr lang="zh-CN" altLang="en-US">
                <a:sym typeface="+mn-ea"/>
              </a:rPr>
              <a:t>The etcd local-tester runs a fault injected cluster using local processes. It sets up an etcd cluster with unreliable network bridges on its peer and client interfaces. </a:t>
            </a:r>
            <a:endParaRPr lang="zh-CN" altLang="en-US">
              <a:sym typeface="+mn-ea"/>
            </a:endParaRPr>
          </a:p>
          <a:p>
            <a:pPr algn="l"/>
            <a:r>
              <a:rPr lang="zh-CN" altLang="en-US">
                <a:sym typeface="+mn-ea"/>
              </a:rPr>
              <a:t>The cluster runs with a constant stream of Put requests to simulate client usage. A fault injection script periodically kills cluster members and disrupts bridge connectivity.</a:t>
            </a:r>
            <a:endParaRPr lang="zh-CN" altLang="en-US"/>
          </a:p>
          <a:p>
            <a:endParaRPr lang="zh-CN" altLang="en-US"/>
          </a:p>
          <a:p>
            <a:endParaRPr lang="zh-CN" altLang="en-US"/>
          </a:p>
          <a:p>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we only use namazu to simulate file system, and use etcd local tester to simulate network</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GIF"/><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9.GIF"/><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2"/>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50"/>
            <a:ext cx="12240000" cy="6892903"/>
          </a:xfrm>
          <a:prstGeom prst="rect">
            <a:avLst/>
          </a:prstGeom>
        </p:spPr>
      </p:pic>
      <p:sp>
        <p:nvSpPr>
          <p:cNvPr id="10" name="Title 14"/>
          <p:cNvSpPr>
            <a:spLocks noGrp="1"/>
          </p:cNvSpPr>
          <p:nvPr>
            <p:ph type="title" hasCustomPrompt="1"/>
          </p:nvPr>
        </p:nvSpPr>
        <p:spPr>
          <a:xfrm>
            <a:off x="1010616" y="718162"/>
            <a:ext cx="5137349" cy="2544691"/>
          </a:xfrm>
          <a:prstGeom prst="rect">
            <a:avLst/>
          </a:prstGeom>
        </p:spPr>
        <p:txBody>
          <a:bodyPr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smtClean="0"/>
              <a:t>标题可多行</a:t>
            </a:r>
            <a:br>
              <a:rPr lang="en-US" altLang="zh-CN" dirty="0" smtClean="0"/>
            </a:br>
            <a:r>
              <a:rPr lang="zh-CN" altLang="en-US" dirty="0" smtClean="0"/>
              <a:t>图片可在母版替换</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1010617" y="3284180"/>
            <a:ext cx="4755444" cy="884472"/>
          </a:xfrm>
          <a:prstGeom prst="rect">
            <a:avLst/>
          </a:prstGeom>
        </p:spPr>
        <p:txBody>
          <a:bodyPr>
            <a:normAutofit/>
          </a:bodyPr>
          <a:lstStyle>
            <a:lvl1pPr marL="0" marR="0" indent="0" algn="l" defTabSz="608965" rtl="0" eaLnBrk="1" fontAlgn="auto" latinLnBrk="0" hangingPunct="1">
              <a:lnSpc>
                <a:spcPct val="100000"/>
              </a:lnSpc>
              <a:spcBef>
                <a:spcPct val="20000"/>
              </a:spcBef>
              <a:spcAft>
                <a:spcPts val="0"/>
              </a:spcAft>
              <a:buClrTx/>
              <a:buSzTx/>
              <a:buFont typeface="Arial" panose="02080604020202020204" charset="0"/>
              <a:buNone/>
              <a:defRPr sz="1600" b="0" i="0">
                <a:solidFill>
                  <a:schemeClr val="bg1"/>
                </a:solidFill>
                <a:latin typeface="Microsoft YaHei Light" charset="-122"/>
                <a:ea typeface="Microsoft YaHei Light" charset="-122"/>
                <a:cs typeface="Microsoft YaHei Light" charset="-122"/>
              </a:defRPr>
            </a:lvl1pPr>
          </a:lstStyle>
          <a:p>
            <a:pPr marL="0" marR="0" lvl="0" indent="0" algn="l" defTabSz="608965" rtl="0" eaLnBrk="1" fontAlgn="auto" latinLnBrk="0" hangingPunct="1">
              <a:lnSpc>
                <a:spcPct val="100000"/>
              </a:lnSpc>
              <a:spcBef>
                <a:spcPct val="20000"/>
              </a:spcBef>
              <a:spcAft>
                <a:spcPts val="0"/>
              </a:spcAft>
              <a:buClrTx/>
              <a:buSzTx/>
              <a:buFont typeface="Arial" panose="02080604020202020204" charset="0"/>
              <a:buNone/>
              <a:defRPr/>
            </a:pPr>
            <a:r>
              <a:rPr lang="zh-CN" altLang="en-US" dirty="0" smtClean="0"/>
              <a:t>讲者姓名</a:t>
            </a:r>
            <a:endParaRPr lang="en-US" altLang="zh-CN" dirty="0" smtClean="0"/>
          </a:p>
          <a:p>
            <a:pPr marL="0" marR="0" lvl="0" indent="0" algn="l" defTabSz="608965" rtl="0" eaLnBrk="1" fontAlgn="auto" latinLnBrk="0" hangingPunct="1">
              <a:lnSpc>
                <a:spcPct val="100000"/>
              </a:lnSpc>
              <a:spcBef>
                <a:spcPct val="20000"/>
              </a:spcBef>
              <a:spcAft>
                <a:spcPts val="0"/>
              </a:spcAft>
              <a:buClrTx/>
              <a:buSzTx/>
              <a:buFont typeface="Arial" panose="02080604020202020204" charset="0"/>
              <a:buNone/>
              <a:defRPr/>
            </a:pPr>
            <a:r>
              <a:rPr lang="zh-CN" altLang="en-US" dirty="0" smtClean="0"/>
              <a:t>讲演日期</a:t>
            </a:r>
            <a:endParaRPr lang="en-US" altLang="zh-CN" dirty="0" smtClean="0"/>
          </a:p>
        </p:txBody>
      </p:sp>
      <p:grpSp>
        <p:nvGrpSpPr>
          <p:cNvPr id="13" name="Group 12"/>
          <p:cNvGrpSpPr/>
          <p:nvPr userDrawn="1"/>
        </p:nvGrpSpPr>
        <p:grpSpPr>
          <a:xfrm>
            <a:off x="12997839" y="-649546"/>
            <a:ext cx="1806225" cy="785735"/>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465">
                <a:solidFill>
                  <a:srgbClr val="FFFFFF"/>
                </a:solidFill>
              </a:endParaRPr>
            </a:p>
          </p:txBody>
        </p:sp>
        <p:sp>
          <p:nvSpPr>
            <p:cNvPr id="15" name="TextBox 14"/>
            <p:cNvSpPr txBox="1"/>
            <p:nvPr userDrawn="1"/>
          </p:nvSpPr>
          <p:spPr>
            <a:xfrm>
              <a:off x="9962442" y="757396"/>
              <a:ext cx="1785101" cy="512493"/>
            </a:xfrm>
            <a:prstGeom prst="rect">
              <a:avLst/>
            </a:prstGeom>
            <a:noFill/>
          </p:spPr>
          <p:txBody>
            <a:bodyPr wrap="none" rtlCol="0">
              <a:spAutoFit/>
            </a:bodyPr>
            <a:lstStyle/>
            <a:p>
              <a:pPr defTabSz="608965"/>
              <a:r>
                <a:rPr lang="zh-CN" altLang="en-US" sz="1600" dirty="0">
                  <a:solidFill>
                    <a:srgbClr val="837A80"/>
                  </a:solidFill>
                </a:rPr>
                <a:t>图片在母版替换</a:t>
              </a:r>
              <a:endParaRPr lang="en-US" altLang="zh-CN" sz="1600" dirty="0">
                <a:solidFill>
                  <a:srgbClr val="837A80"/>
                </a:solidFill>
              </a:endParaRPr>
            </a:p>
            <a:p>
              <a:pPr defTabSz="608965"/>
              <a:r>
                <a:rPr lang="zh-CN" altLang="en-US" sz="1600" dirty="0">
                  <a:solidFill>
                    <a:srgbClr val="837A80"/>
                  </a:solidFill>
                </a:rPr>
                <a:t>置于最底层</a:t>
              </a:r>
              <a:endParaRPr lang="en-US" sz="1600" dirty="0">
                <a:solidFill>
                  <a:srgbClr val="837A80"/>
                </a:solidFill>
              </a:endParaRPr>
            </a:p>
          </p:txBody>
        </p:sp>
      </p:grpSp>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sp>
        <p:nvSpPr>
          <p:cNvPr id="19" name="Oval 18"/>
          <p:cNvSpPr/>
          <p:nvPr userDrawn="1"/>
        </p:nvSpPr>
        <p:spPr>
          <a:xfrm>
            <a:off x="5418769" y="2461620"/>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sp>
        <p:nvSpPr>
          <p:cNvPr id="5" name="TextBox 4"/>
          <p:cNvSpPr txBox="1"/>
          <p:nvPr userDrawn="1"/>
        </p:nvSpPr>
        <p:spPr>
          <a:xfrm>
            <a:off x="15587833" y="5802685"/>
            <a:ext cx="184731" cy="461665"/>
          </a:xfrm>
          <a:prstGeom prst="rect">
            <a:avLst/>
          </a:prstGeom>
          <a:noFill/>
        </p:spPr>
        <p:txBody>
          <a:bodyPr wrap="none" rtlCol="0">
            <a:spAutoFit/>
          </a:bodyPr>
          <a:lstStyle/>
          <a:p>
            <a:pPr defTabSz="608965"/>
            <a:endParaRPr lang="en-US" sz="2400" dirty="0">
              <a:solidFill>
                <a:srgbClr val="000000"/>
              </a:solidFill>
            </a:endParaRPr>
          </a:p>
        </p:txBody>
      </p:sp>
      <p:pic>
        <p:nvPicPr>
          <p:cNvPr id="3" name="图片 2"/>
          <p:cNvPicPr>
            <a:picLocks noChangeAspect="1"/>
          </p:cNvPicPr>
          <p:nvPr userDrawn="1"/>
        </p:nvPicPr>
        <p:blipFill>
          <a:blip r:embed="rId4"/>
          <a:stretch>
            <a:fillRect/>
          </a:stretch>
        </p:blipFill>
        <p:spPr>
          <a:xfrm>
            <a:off x="203200" y="5359401"/>
            <a:ext cx="2782200" cy="1422399"/>
          </a:xfrm>
          <a:prstGeom prst="rect">
            <a:avLst/>
          </a:prstGeom>
        </p:spPr>
      </p:pic>
      <p:sp>
        <p:nvSpPr>
          <p:cNvPr id="16" name="矩形 15"/>
          <p:cNvSpPr/>
          <p:nvPr userDrawn="1"/>
        </p:nvSpPr>
        <p:spPr>
          <a:xfrm>
            <a:off x="8026400" y="6550613"/>
            <a:ext cx="2641600" cy="215444"/>
          </a:xfrm>
          <a:prstGeom prst="rect">
            <a:avLst/>
          </a:prstGeom>
        </p:spPr>
        <p:txBody>
          <a:bodyPr wrap="square" anchor="ctr">
            <a:spAutoFit/>
          </a:bodyPr>
          <a:lstStyle/>
          <a:p>
            <a:pPr algn="r" defTabSz="608965"/>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7" name="文本框 16"/>
          <p:cNvSpPr txBox="1"/>
          <p:nvPr userDrawn="1"/>
        </p:nvSpPr>
        <p:spPr>
          <a:xfrm>
            <a:off x="10363200" y="6588746"/>
            <a:ext cx="1219200" cy="1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26287" cy="6883400"/>
          </a:xfrm>
          <a:prstGeom prst="rect">
            <a:avLst/>
          </a:prstGeom>
        </p:spPr>
      </p:pic>
      <p:sp>
        <p:nvSpPr>
          <p:cNvPr id="8" name="Title 14"/>
          <p:cNvSpPr>
            <a:spLocks noGrp="1"/>
          </p:cNvSpPr>
          <p:nvPr>
            <p:ph type="title" hasCustomPrompt="1"/>
          </p:nvPr>
        </p:nvSpPr>
        <p:spPr>
          <a:xfrm>
            <a:off x="609601" y="2228018"/>
            <a:ext cx="4567161" cy="3334583"/>
          </a:xfrm>
          <a:prstGeom prst="rect">
            <a:avLst/>
          </a:prstGeom>
        </p:spPr>
        <p:txBody>
          <a:bodyPr anchor="t">
            <a:normAutofit/>
          </a:bodyPr>
          <a:lstStyle>
            <a:lvl1pPr algn="l">
              <a:lnSpc>
                <a:spcPct val="80000"/>
              </a:lnSpc>
              <a:defRPr sz="4265" b="1" i="0">
                <a:solidFill>
                  <a:schemeClr val="bg1"/>
                </a:solidFill>
                <a:latin typeface="Microsoft YaHei" charset="-122"/>
                <a:ea typeface="Microsoft YaHei" charset="-122"/>
                <a:cs typeface="Microsoft YaHei" charset="-122"/>
              </a:defRPr>
            </a:lvl1pPr>
          </a:lstStyle>
          <a:p>
            <a:r>
              <a:rPr lang="en-US" dirty="0" smtClean="0"/>
              <a:t>HEADER </a:t>
            </a:r>
            <a:r>
              <a:rPr lang="en-US" altLang="zh-CN" dirty="0" smtClean="0"/>
              <a:t>3</a:t>
            </a:r>
            <a:r>
              <a:rPr lang="en-US" dirty="0" smtClean="0"/>
              <a:t>2PT</a:t>
            </a:r>
            <a:br>
              <a:rPr lang="en-US" dirty="0" smtClean="0"/>
            </a:br>
            <a:r>
              <a:rPr lang="zh-CN" altLang="en-US" dirty="0" smtClean="0"/>
              <a:t>单击此处编辑母版样式</a:t>
            </a:r>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00" y="5359401"/>
            <a:ext cx="2782200" cy="1422399"/>
          </a:xfrm>
          <a:prstGeom prst="rect">
            <a:avLst/>
          </a:prstGeom>
        </p:spPr>
      </p:pic>
      <p:sp>
        <p:nvSpPr>
          <p:cNvPr id="10" name="矩形 9"/>
          <p:cNvSpPr/>
          <p:nvPr userDrawn="1"/>
        </p:nvSpPr>
        <p:spPr>
          <a:xfrm>
            <a:off x="8026400" y="6550613"/>
            <a:ext cx="2641600" cy="215444"/>
          </a:xfrm>
          <a:prstGeom prst="rect">
            <a:avLst/>
          </a:prstGeom>
        </p:spPr>
        <p:txBody>
          <a:bodyPr wrap="square" anchor="ctr">
            <a:spAutoFit/>
          </a:bodyPr>
          <a:lstStyle/>
          <a:p>
            <a:pPr algn="r" defTabSz="608965"/>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2" name="文本框 16"/>
          <p:cNvSpPr txBox="1"/>
          <p:nvPr userDrawn="1"/>
        </p:nvSpPr>
        <p:spPr>
          <a:xfrm>
            <a:off x="10363200" y="6588746"/>
            <a:ext cx="1219200" cy="1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98365" y="391262"/>
            <a:ext cx="7685635" cy="5442940"/>
          </a:xfrm>
          <a:prstGeom prst="rect">
            <a:avLst/>
          </a:prstGeom>
        </p:spPr>
      </p:pic>
      <p:pic>
        <p:nvPicPr>
          <p:cNvPr id="21" name="Picture 20" descr="171009_interbrand_kingdee_to jonan-29.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000" y="-17450"/>
            <a:ext cx="12240000" cy="6892903"/>
          </a:xfrm>
          <a:prstGeom prst="rect">
            <a:avLst/>
          </a:prstGeom>
        </p:spPr>
      </p:pic>
      <p:sp>
        <p:nvSpPr>
          <p:cNvPr id="10" name="Title 14"/>
          <p:cNvSpPr>
            <a:spLocks noGrp="1"/>
          </p:cNvSpPr>
          <p:nvPr>
            <p:ph type="title" hasCustomPrompt="1"/>
          </p:nvPr>
        </p:nvSpPr>
        <p:spPr>
          <a:xfrm>
            <a:off x="1010616" y="718162"/>
            <a:ext cx="5137349" cy="2544691"/>
          </a:xfrm>
          <a:prstGeom prst="rect">
            <a:avLst/>
          </a:prstGeom>
        </p:spPr>
        <p:txBody>
          <a:bodyPr anchor="t">
            <a:noAutofit/>
          </a:bodyPr>
          <a:lstStyle>
            <a:lvl1pPr algn="l">
              <a:lnSpc>
                <a:spcPct val="90000"/>
              </a:lnSpc>
              <a:defRPr sz="4800" b="1" i="0" baseline="0">
                <a:solidFill>
                  <a:schemeClr val="bg1"/>
                </a:solidFill>
                <a:latin typeface="Microsoft YaHei" charset="-122"/>
                <a:ea typeface="Microsoft YaHei" charset="-122"/>
                <a:cs typeface="Microsoft YaHei" charset="-122"/>
              </a:defRPr>
            </a:lvl1pPr>
          </a:lstStyle>
          <a:p>
            <a:r>
              <a:rPr lang="zh-CN" altLang="en-US" dirty="0" smtClean="0"/>
              <a:t>标题可多行</a:t>
            </a:r>
            <a:br>
              <a:rPr lang="en-US" altLang="zh-CN" dirty="0" smtClean="0"/>
            </a:br>
            <a:r>
              <a:rPr lang="zh-CN" altLang="en-US" dirty="0" smtClean="0"/>
              <a:t>图片可在母版替换</a:t>
            </a:r>
            <a:br>
              <a:rPr lang="en-US" altLang="zh-CN" dirty="0" smtClean="0"/>
            </a:br>
            <a:r>
              <a:rPr lang="en-US" dirty="0" smtClean="0"/>
              <a:t>HEADER </a:t>
            </a:r>
            <a:r>
              <a:rPr lang="en-US" altLang="zh-CN" dirty="0" smtClean="0"/>
              <a:t>36</a:t>
            </a:r>
            <a:r>
              <a:rPr lang="en-US" dirty="0" smtClean="0"/>
              <a:t>PT </a:t>
            </a:r>
            <a:br>
              <a:rPr lang="en-US" dirty="0" smtClean="0"/>
            </a:br>
            <a:endParaRPr lang="en-US" dirty="0"/>
          </a:p>
        </p:txBody>
      </p:sp>
      <p:sp>
        <p:nvSpPr>
          <p:cNvPr id="12" name="Text Placeholder 4"/>
          <p:cNvSpPr>
            <a:spLocks noGrp="1"/>
          </p:cNvSpPr>
          <p:nvPr>
            <p:ph type="body" sz="quarter" idx="13" hasCustomPrompt="1"/>
          </p:nvPr>
        </p:nvSpPr>
        <p:spPr>
          <a:xfrm>
            <a:off x="1010617" y="3284180"/>
            <a:ext cx="4755444" cy="884472"/>
          </a:xfrm>
          <a:prstGeom prst="rect">
            <a:avLst/>
          </a:prstGeom>
        </p:spPr>
        <p:txBody>
          <a:bodyPr>
            <a:normAutofit/>
          </a:bodyPr>
          <a:lstStyle>
            <a:lvl1pPr marL="0" marR="0" indent="0" algn="l" defTabSz="608965" rtl="0" eaLnBrk="1" fontAlgn="auto" latinLnBrk="0" hangingPunct="1">
              <a:lnSpc>
                <a:spcPct val="100000"/>
              </a:lnSpc>
              <a:spcBef>
                <a:spcPct val="20000"/>
              </a:spcBef>
              <a:spcAft>
                <a:spcPts val="0"/>
              </a:spcAft>
              <a:buClrTx/>
              <a:buSzTx/>
              <a:buFont typeface="Arial" panose="02080604020202020204" charset="0"/>
              <a:buNone/>
              <a:defRPr sz="1600" b="0" i="0">
                <a:solidFill>
                  <a:schemeClr val="bg1"/>
                </a:solidFill>
                <a:latin typeface="Microsoft YaHei Light" charset="-122"/>
                <a:ea typeface="Microsoft YaHei Light" charset="-122"/>
                <a:cs typeface="Microsoft YaHei Light" charset="-122"/>
              </a:defRPr>
            </a:lvl1pPr>
          </a:lstStyle>
          <a:p>
            <a:pPr marL="0" marR="0" lvl="0" indent="0" algn="l" defTabSz="608965" rtl="0" eaLnBrk="1" fontAlgn="auto" latinLnBrk="0" hangingPunct="1">
              <a:lnSpc>
                <a:spcPct val="100000"/>
              </a:lnSpc>
              <a:spcBef>
                <a:spcPct val="20000"/>
              </a:spcBef>
              <a:spcAft>
                <a:spcPts val="0"/>
              </a:spcAft>
              <a:buClrTx/>
              <a:buSzTx/>
              <a:buFont typeface="Arial" panose="02080604020202020204" charset="0"/>
              <a:buNone/>
              <a:defRPr/>
            </a:pPr>
            <a:r>
              <a:rPr lang="zh-CN" altLang="en-US" dirty="0" smtClean="0"/>
              <a:t>讲者姓名</a:t>
            </a:r>
            <a:endParaRPr lang="en-US" altLang="zh-CN" dirty="0" smtClean="0"/>
          </a:p>
          <a:p>
            <a:pPr marL="0" marR="0" lvl="0" indent="0" algn="l" defTabSz="608965" rtl="0" eaLnBrk="1" fontAlgn="auto" latinLnBrk="0" hangingPunct="1">
              <a:lnSpc>
                <a:spcPct val="100000"/>
              </a:lnSpc>
              <a:spcBef>
                <a:spcPct val="20000"/>
              </a:spcBef>
              <a:spcAft>
                <a:spcPts val="0"/>
              </a:spcAft>
              <a:buClrTx/>
              <a:buSzTx/>
              <a:buFont typeface="Arial" panose="02080604020202020204" charset="0"/>
              <a:buNone/>
              <a:defRPr/>
            </a:pPr>
            <a:r>
              <a:rPr lang="zh-CN" altLang="en-US" dirty="0" smtClean="0"/>
              <a:t>讲演日期</a:t>
            </a:r>
            <a:endParaRPr lang="en-US" altLang="zh-CN" dirty="0" smtClean="0"/>
          </a:p>
        </p:txBody>
      </p:sp>
      <p:grpSp>
        <p:nvGrpSpPr>
          <p:cNvPr id="13" name="Group 12"/>
          <p:cNvGrpSpPr/>
          <p:nvPr userDrawn="1"/>
        </p:nvGrpSpPr>
        <p:grpSpPr>
          <a:xfrm>
            <a:off x="12997839" y="-649546"/>
            <a:ext cx="1806225" cy="785735"/>
            <a:chOff x="9891888" y="701477"/>
            <a:chExt cx="1989130" cy="688613"/>
          </a:xfrm>
        </p:grpSpPr>
        <p:sp>
          <p:nvSpPr>
            <p:cNvPr id="14" name="Rounded Rectangular Callout 13"/>
            <p:cNvSpPr/>
            <p:nvPr userDrawn="1"/>
          </p:nvSpPr>
          <p:spPr>
            <a:xfrm>
              <a:off x="9891888" y="701477"/>
              <a:ext cx="1989130" cy="688613"/>
            </a:xfrm>
            <a:prstGeom prst="wedgeRoundRectCallout">
              <a:avLst>
                <a:gd name="adj1" fmla="val -46720"/>
                <a:gd name="adj2" fmla="val 97979"/>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465">
                <a:solidFill>
                  <a:srgbClr val="FFFFFF"/>
                </a:solidFill>
              </a:endParaRPr>
            </a:p>
          </p:txBody>
        </p:sp>
        <p:sp>
          <p:nvSpPr>
            <p:cNvPr id="15" name="TextBox 14"/>
            <p:cNvSpPr txBox="1"/>
            <p:nvPr userDrawn="1"/>
          </p:nvSpPr>
          <p:spPr>
            <a:xfrm>
              <a:off x="9962442" y="757396"/>
              <a:ext cx="1785101" cy="512493"/>
            </a:xfrm>
            <a:prstGeom prst="rect">
              <a:avLst/>
            </a:prstGeom>
            <a:noFill/>
          </p:spPr>
          <p:txBody>
            <a:bodyPr wrap="none" rtlCol="0">
              <a:spAutoFit/>
            </a:bodyPr>
            <a:lstStyle/>
            <a:p>
              <a:pPr defTabSz="608965"/>
              <a:r>
                <a:rPr lang="zh-CN" altLang="en-US" sz="1600" dirty="0">
                  <a:solidFill>
                    <a:srgbClr val="837A80"/>
                  </a:solidFill>
                </a:rPr>
                <a:t>图片在母版替换</a:t>
              </a:r>
              <a:endParaRPr lang="en-US" altLang="zh-CN" sz="1600" dirty="0">
                <a:solidFill>
                  <a:srgbClr val="837A80"/>
                </a:solidFill>
              </a:endParaRPr>
            </a:p>
            <a:p>
              <a:pPr defTabSz="608965"/>
              <a:r>
                <a:rPr lang="zh-CN" altLang="en-US" sz="1600" dirty="0">
                  <a:solidFill>
                    <a:srgbClr val="837A80"/>
                  </a:solidFill>
                </a:rPr>
                <a:t>置于最底层</a:t>
              </a:r>
              <a:endParaRPr lang="en-US" sz="1600" dirty="0">
                <a:solidFill>
                  <a:srgbClr val="837A80"/>
                </a:solidFill>
              </a:endParaRPr>
            </a:p>
          </p:txBody>
        </p:sp>
      </p:grpSp>
      <p:sp>
        <p:nvSpPr>
          <p:cNvPr id="9" name="Oval 8"/>
          <p:cNvSpPr/>
          <p:nvPr userDrawn="1"/>
        </p:nvSpPr>
        <p:spPr>
          <a:xfrm>
            <a:off x="9683988" y="2917132"/>
            <a:ext cx="1662765" cy="1662765"/>
          </a:xfrm>
          <a:prstGeom prst="ellipse">
            <a:avLst/>
          </a:prstGeom>
          <a:solidFill>
            <a:srgbClr val="24BEBC">
              <a:alpha val="7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sp>
        <p:nvSpPr>
          <p:cNvPr id="19" name="Oval 18"/>
          <p:cNvSpPr/>
          <p:nvPr userDrawn="1"/>
        </p:nvSpPr>
        <p:spPr>
          <a:xfrm>
            <a:off x="5418769" y="2461620"/>
            <a:ext cx="597075" cy="597073"/>
          </a:xfrm>
          <a:prstGeom prst="ellipse">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sp>
        <p:nvSpPr>
          <p:cNvPr id="5" name="TextBox 4"/>
          <p:cNvSpPr txBox="1"/>
          <p:nvPr userDrawn="1"/>
        </p:nvSpPr>
        <p:spPr>
          <a:xfrm>
            <a:off x="15587833" y="5802685"/>
            <a:ext cx="184731" cy="461665"/>
          </a:xfrm>
          <a:prstGeom prst="rect">
            <a:avLst/>
          </a:prstGeom>
          <a:noFill/>
        </p:spPr>
        <p:txBody>
          <a:bodyPr wrap="none" rtlCol="0">
            <a:spAutoFit/>
          </a:bodyPr>
          <a:lstStyle/>
          <a:p>
            <a:pPr defTabSz="608965"/>
            <a:endParaRPr lang="en-US" sz="2400" dirty="0">
              <a:solidFill>
                <a:srgbClr val="000000"/>
              </a:solidFill>
            </a:endParaRPr>
          </a:p>
        </p:txBody>
      </p:sp>
      <p:pic>
        <p:nvPicPr>
          <p:cNvPr id="3" name="图片 2"/>
          <p:cNvPicPr>
            <a:picLocks noChangeAspect="1"/>
          </p:cNvPicPr>
          <p:nvPr userDrawn="1"/>
        </p:nvPicPr>
        <p:blipFill>
          <a:blip r:embed="rId4"/>
          <a:stretch>
            <a:fillRect/>
          </a:stretch>
        </p:blipFill>
        <p:spPr>
          <a:xfrm>
            <a:off x="203200" y="5359401"/>
            <a:ext cx="2782200" cy="1422399"/>
          </a:xfrm>
          <a:prstGeom prst="rect">
            <a:avLst/>
          </a:prstGeom>
        </p:spPr>
      </p:pic>
      <p:sp>
        <p:nvSpPr>
          <p:cNvPr id="16" name="矩形 15"/>
          <p:cNvSpPr/>
          <p:nvPr userDrawn="1"/>
        </p:nvSpPr>
        <p:spPr>
          <a:xfrm>
            <a:off x="8026400" y="6550613"/>
            <a:ext cx="2641600" cy="215444"/>
          </a:xfrm>
          <a:prstGeom prst="rect">
            <a:avLst/>
          </a:prstGeom>
        </p:spPr>
        <p:txBody>
          <a:bodyPr wrap="square" anchor="ctr">
            <a:spAutoFit/>
          </a:bodyPr>
          <a:lstStyle/>
          <a:p>
            <a:pPr algn="r" defTabSz="608965"/>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7" name="文本框 16"/>
          <p:cNvSpPr txBox="1"/>
          <p:nvPr userDrawn="1"/>
        </p:nvSpPr>
        <p:spPr>
          <a:xfrm>
            <a:off x="10363200" y="6588746"/>
            <a:ext cx="1219200" cy="1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分栏">
    <p:spTree>
      <p:nvGrpSpPr>
        <p:cNvPr id="1" name=""/>
        <p:cNvGrpSpPr/>
        <p:nvPr/>
      </p:nvGrpSpPr>
      <p:grpSpPr>
        <a:xfrm>
          <a:off x="0" y="0"/>
          <a:ext cx="0" cy="0"/>
          <a:chOff x="0" y="0"/>
          <a:chExt cx="0" cy="0"/>
        </a:xfrm>
      </p:grpSpPr>
      <p:sp>
        <p:nvSpPr>
          <p:cNvPr id="5"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963084" y="4406900"/>
            <a:ext cx="10363200" cy="1143000"/>
          </a:xfrm>
        </p:spPr>
        <p:txBody>
          <a:bodyPr anchor="t">
            <a:normAutofit/>
          </a:bodyPr>
          <a:lstStyle>
            <a:lvl1pPr algn="l">
              <a:defRPr sz="3200">
                <a:solidFill>
                  <a:srgbClr val="1771EA"/>
                </a:solidFill>
              </a:defRPr>
            </a:lvl1pPr>
          </a:lstStyle>
          <a:p>
            <a:r>
              <a:rPr lang="zh-CN" altLang="en-US" smtClean="0"/>
              <a:t>单击此处编辑母版标题样式</a:t>
            </a:r>
            <a:endParaRPr lang="zh-CN" altLang="en-US"/>
          </a:p>
        </p:txBody>
      </p:sp>
      <p:sp>
        <p:nvSpPr>
          <p:cNvPr id="10" name="文本占位符 3"/>
          <p:cNvSpPr>
            <a:spLocks noGrp="1"/>
          </p:cNvSpPr>
          <p:nvPr>
            <p:ph type="body" sz="quarter" idx="10"/>
          </p:nvPr>
        </p:nvSpPr>
        <p:spPr>
          <a:xfrm>
            <a:off x="963084" y="2906185"/>
            <a:ext cx="10363200" cy="1500716"/>
          </a:xfrm>
        </p:spPr>
        <p:txBody>
          <a:bodyPr>
            <a:normAutofit/>
          </a:bodyPr>
          <a:lstStyle>
            <a:lvl1pPr marL="0" indent="0">
              <a:buNone/>
              <a:defRPr sz="2400">
                <a:solidFill>
                  <a:schemeClr val="tx1">
                    <a:lumMod val="50000"/>
                    <a:lumOff val="50000"/>
                  </a:schemeClr>
                </a:solidFill>
              </a:defRPr>
            </a:lvl1pPr>
          </a:lstStyle>
          <a:p>
            <a:pPr lvl="0"/>
            <a:r>
              <a:rPr lang="zh-CN" altLang="en-US" smtClean="0"/>
              <a:t>单击此处编辑母版文本样式</a:t>
            </a: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常规文本">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609600" y="275167"/>
            <a:ext cx="10972800" cy="1143000"/>
          </a:xfrm>
        </p:spPr>
        <p:txBody>
          <a:bodyPr anchor="t">
            <a:normAutofit/>
          </a:bodyPr>
          <a:lstStyle>
            <a:lvl1pPr algn="l">
              <a:defRPr sz="3200">
                <a:solidFill>
                  <a:srgbClr val="1771EA"/>
                </a:solidFill>
              </a:defRPr>
            </a:lvl1pPr>
          </a:lstStyle>
          <a:p>
            <a:r>
              <a:rPr lang="zh-CN" altLang="en-US" smtClean="0"/>
              <a:t>单击此处编辑母版标题样式</a:t>
            </a:r>
            <a:endParaRPr lang="zh-CN" altLang="en-US" dirty="0"/>
          </a:p>
        </p:txBody>
      </p:sp>
      <p:sp>
        <p:nvSpPr>
          <p:cNvPr id="6" name="文本占位符 3"/>
          <p:cNvSpPr>
            <a:spLocks noGrp="1"/>
          </p:cNvSpPr>
          <p:nvPr>
            <p:ph type="body" sz="quarter" idx="11"/>
          </p:nvPr>
        </p:nvSpPr>
        <p:spPr>
          <a:xfrm>
            <a:off x="609601" y="1881719"/>
            <a:ext cx="10970684" cy="4087283"/>
          </a:xfrm>
        </p:spPr>
        <p:txBody>
          <a:bodyPr>
            <a:normAutofit/>
          </a:bodyPr>
          <a:lstStyle>
            <a:lvl1pPr>
              <a:defRPr sz="3200">
                <a:solidFill>
                  <a:schemeClr val="tx1">
                    <a:lumMod val="85000"/>
                    <a:lumOff val="15000"/>
                  </a:schemeClr>
                </a:solidFill>
              </a:defRPr>
            </a:lvl1pPr>
            <a:lvl2pPr>
              <a:defRPr sz="2665">
                <a:solidFill>
                  <a:schemeClr val="tx1">
                    <a:lumMod val="85000"/>
                    <a:lumOff val="15000"/>
                  </a:schemeClr>
                </a:solidFill>
              </a:defRPr>
            </a:lvl2pPr>
            <a:lvl3pPr>
              <a:defRPr sz="2400">
                <a:solidFill>
                  <a:schemeClr val="tx1">
                    <a:lumMod val="85000"/>
                    <a:lumOff val="15000"/>
                  </a:schemeClr>
                </a:solidFill>
              </a:defRPr>
            </a:lvl3pPr>
            <a:lvl4pPr>
              <a:defRPr sz="2135">
                <a:solidFill>
                  <a:schemeClr val="tx1">
                    <a:lumMod val="85000"/>
                    <a:lumOff val="15000"/>
                  </a:schemeClr>
                </a:solidFill>
              </a:defRPr>
            </a:lvl4pPr>
            <a:lvl5pPr>
              <a:defRPr sz="2135">
                <a:solidFill>
                  <a:schemeClr val="tx1">
                    <a:lumMod val="85000"/>
                    <a:lumOff val="15000"/>
                  </a:schemeClr>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24215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7"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5">
                <a:solidFill>
                  <a:schemeClr val="bg1"/>
                </a:solidFill>
              </a:defRPr>
            </a:lvl2pPr>
            <a:lvl3pPr>
              <a:defRPr sz="2400">
                <a:solidFill>
                  <a:schemeClr val="bg1"/>
                </a:solidFill>
              </a:defRPr>
            </a:lvl3pPr>
            <a:lvl4pPr>
              <a:defRPr sz="2135">
                <a:solidFill>
                  <a:schemeClr val="bg1"/>
                </a:solidFill>
              </a:defRPr>
            </a:lvl4pPr>
            <a:lvl5pPr>
              <a:defRPr sz="2135">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蓝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8"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
        <p:nvSpPr>
          <p:cNvPr id="11"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9" name="标题 1"/>
          <p:cNvSpPr>
            <a:spLocks noGrp="1"/>
          </p:cNvSpPr>
          <p:nvPr>
            <p:ph type="title"/>
          </p:nvPr>
        </p:nvSpPr>
        <p:spPr>
          <a:xfrm>
            <a:off x="609600" y="275167"/>
            <a:ext cx="10972800" cy="1143000"/>
          </a:xfrm>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2"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5">
                <a:solidFill>
                  <a:schemeClr val="bg1"/>
                </a:solidFill>
              </a:defRPr>
            </a:lvl2pPr>
            <a:lvl3pPr>
              <a:defRPr sz="2400">
                <a:solidFill>
                  <a:schemeClr val="bg1"/>
                </a:solidFill>
              </a:defRPr>
            </a:lvl3pPr>
            <a:lvl4pPr>
              <a:defRPr sz="2135">
                <a:solidFill>
                  <a:schemeClr val="bg1"/>
                </a:solidFill>
              </a:defRPr>
            </a:lvl4pPr>
            <a:lvl5pPr>
              <a:defRPr sz="2135">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绿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7"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11" name="标题 1"/>
          <p:cNvSpPr>
            <a:spLocks noGrp="1"/>
          </p:cNvSpPr>
          <p:nvPr>
            <p:ph type="title"/>
          </p:nvPr>
        </p:nvSpPr>
        <p:spPr>
          <a:xfrm>
            <a:off x="609600" y="275167"/>
            <a:ext cx="10972800" cy="1143000"/>
          </a:xfrm>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3"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5">
                <a:solidFill>
                  <a:schemeClr val="bg1"/>
                </a:solidFill>
              </a:defRPr>
            </a:lvl2pPr>
            <a:lvl3pPr>
              <a:defRPr sz="2400">
                <a:solidFill>
                  <a:schemeClr val="bg1"/>
                </a:solidFill>
              </a:defRPr>
            </a:lvl3pPr>
            <a:lvl4pPr>
              <a:defRPr sz="2135">
                <a:solidFill>
                  <a:schemeClr val="bg1"/>
                </a:solidFill>
              </a:defRPr>
            </a:lvl4pPr>
            <a:lvl5pPr>
              <a:defRPr sz="2135">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11" name="Group 10"/>
          <p:cNvGrpSpPr/>
          <p:nvPr userDrawn="1"/>
        </p:nvGrpSpPr>
        <p:grpSpPr>
          <a:xfrm>
            <a:off x="-268113" y="278020"/>
            <a:ext cx="182439" cy="5851109"/>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2"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20" name="标题 1"/>
          <p:cNvSpPr>
            <a:spLocks noGrp="1"/>
          </p:cNvSpPr>
          <p:nvPr>
            <p:ph type="title"/>
          </p:nvPr>
        </p:nvSpPr>
        <p:spPr>
          <a:xfrm>
            <a:off x="609600" y="275167"/>
            <a:ext cx="10972800" cy="1143000"/>
          </a:xfrm>
        </p:spPr>
        <p:txBody>
          <a:bodyPr anchor="t">
            <a:normAutofit/>
          </a:bodyPr>
          <a:lstStyle>
            <a:lvl1pPr algn="l">
              <a:defRPr sz="3200">
                <a:solidFill>
                  <a:srgbClr val="1771EA"/>
                </a:solidFill>
              </a:defRPr>
            </a:lvl1pPr>
          </a:lstStyle>
          <a:p>
            <a:r>
              <a:rPr lang="zh-CN" altLang="en-US"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5" name="标题 1"/>
          <p:cNvSpPr txBox="1"/>
          <p:nvPr userDrawn="1"/>
        </p:nvSpPr>
        <p:spPr>
          <a:xfrm>
            <a:off x="609600" y="275167"/>
            <a:ext cx="5280000" cy="1143000"/>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panose="02080604020202020204" charset="0"/>
              </a:defRPr>
            </a:lvl1pPr>
          </a:lstStyle>
          <a:p>
            <a:r>
              <a:rPr lang="zh-CN" altLang="en-US" sz="3200" dirty="0" smtClean="0">
                <a:solidFill>
                  <a:srgbClr val="9F55FB"/>
                </a:solidFill>
              </a:rPr>
              <a:t>单击此处编辑母版标题样式</a:t>
            </a:r>
            <a:endParaRPr lang="zh-CN" altLang="en-US" sz="3200" dirty="0">
              <a:solidFill>
                <a:srgbClr val="9F55FB"/>
              </a:solidFill>
            </a:endParaRPr>
          </a:p>
        </p:txBody>
      </p:sp>
      <p:sp>
        <p:nvSpPr>
          <p:cNvPr id="8" name="内容占位符 6"/>
          <p:cNvSpPr>
            <a:spLocks noGrp="1"/>
          </p:cNvSpPr>
          <p:nvPr>
            <p:ph sz="quarter" idx="12"/>
          </p:nvPr>
        </p:nvSpPr>
        <p:spPr>
          <a:xfrm>
            <a:off x="592667" y="1913468"/>
            <a:ext cx="3822700" cy="4055533"/>
          </a:xfrm>
        </p:spPr>
        <p:txBody>
          <a:bodyPr>
            <a:normAutofit/>
          </a:bodyPr>
          <a:lstStyle>
            <a:lvl1pPr>
              <a:defRPr sz="1865">
                <a:solidFill>
                  <a:schemeClr val="tx1">
                    <a:lumMod val="50000"/>
                    <a:lumOff val="50000"/>
                  </a:schemeClr>
                </a:solidFill>
              </a:defRPr>
            </a:lvl1pPr>
            <a:lvl2pPr>
              <a:defRPr sz="1600">
                <a:solidFill>
                  <a:schemeClr val="tx1">
                    <a:lumMod val="50000"/>
                    <a:lumOff val="50000"/>
                  </a:schemeClr>
                </a:solidFill>
              </a:defRPr>
            </a:lvl2pPr>
            <a:lvl3pPr>
              <a:defRPr sz="1465">
                <a:solidFill>
                  <a:schemeClr val="tx1">
                    <a:lumMod val="50000"/>
                    <a:lumOff val="50000"/>
                  </a:schemeClr>
                </a:solidFill>
              </a:defRPr>
            </a:lvl3pPr>
            <a:lvl4pPr>
              <a:defRPr sz="1400">
                <a:solidFill>
                  <a:schemeClr val="tx1">
                    <a:lumMod val="50000"/>
                    <a:lumOff val="50000"/>
                  </a:schemeClr>
                </a:solidFill>
              </a:defRPr>
            </a:lvl4pPr>
            <a:lvl5pPr>
              <a:defRPr sz="1400">
                <a:solidFill>
                  <a:schemeClr val="tx1">
                    <a:lumMod val="50000"/>
                    <a:lumOff val="50000"/>
                  </a:schemeClr>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分栏">
    <p:spTree>
      <p:nvGrpSpPr>
        <p:cNvPr id="1" name=""/>
        <p:cNvGrpSpPr/>
        <p:nvPr/>
      </p:nvGrpSpPr>
      <p:grpSpPr>
        <a:xfrm>
          <a:off x="0" y="0"/>
          <a:ext cx="0" cy="0"/>
          <a:chOff x="0" y="0"/>
          <a:chExt cx="0" cy="0"/>
        </a:xfrm>
      </p:grpSpPr>
      <p:sp>
        <p:nvSpPr>
          <p:cNvPr id="5"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963084" y="4406900"/>
            <a:ext cx="10363200" cy="1143000"/>
          </a:xfrm>
        </p:spPr>
        <p:txBody>
          <a:bodyPr anchor="t">
            <a:normAutofit/>
          </a:bodyPr>
          <a:lstStyle>
            <a:lvl1pPr algn="l">
              <a:defRPr sz="3200">
                <a:solidFill>
                  <a:srgbClr val="1771EA"/>
                </a:solidFill>
              </a:defRPr>
            </a:lvl1pPr>
          </a:lstStyle>
          <a:p>
            <a:r>
              <a:rPr lang="zh-CN" altLang="en-US" smtClean="0"/>
              <a:t>单击此处编辑母版标题样式</a:t>
            </a:r>
            <a:endParaRPr lang="zh-CN" altLang="en-US"/>
          </a:p>
        </p:txBody>
      </p:sp>
      <p:sp>
        <p:nvSpPr>
          <p:cNvPr id="10" name="文本占位符 3"/>
          <p:cNvSpPr>
            <a:spLocks noGrp="1"/>
          </p:cNvSpPr>
          <p:nvPr>
            <p:ph type="body" sz="quarter" idx="10"/>
          </p:nvPr>
        </p:nvSpPr>
        <p:spPr>
          <a:xfrm>
            <a:off x="963084" y="2906185"/>
            <a:ext cx="10363200" cy="1500716"/>
          </a:xfrm>
        </p:spPr>
        <p:txBody>
          <a:bodyPr>
            <a:normAutofit/>
          </a:bodyPr>
          <a:lstStyle>
            <a:lvl1pPr marL="0" indent="0">
              <a:buNone/>
              <a:defRPr sz="2400">
                <a:solidFill>
                  <a:schemeClr val="tx1">
                    <a:lumMod val="50000"/>
                    <a:lumOff val="50000"/>
                  </a:schemeClr>
                </a:solidFill>
              </a:defRPr>
            </a:lvl1pPr>
          </a:lstStyle>
          <a:p>
            <a:pPr lvl="0"/>
            <a:r>
              <a:rPr lang="zh-CN" altLang="en-US" smtClean="0"/>
              <a:t>单击此处编辑母版文本样式</a:t>
            </a: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5" name="标题 1"/>
          <p:cNvSpPr txBox="1"/>
          <p:nvPr userDrawn="1"/>
        </p:nvSpPr>
        <p:spPr>
          <a:xfrm>
            <a:off x="609600" y="275167"/>
            <a:ext cx="5280000" cy="1143000"/>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panose="02080604020202020204" charset="0"/>
              </a:defRPr>
            </a:lvl1pPr>
          </a:lstStyle>
          <a:p>
            <a:r>
              <a:rPr lang="zh-CN" altLang="en-US" sz="3200" dirty="0" smtClean="0">
                <a:solidFill>
                  <a:srgbClr val="24BEBC"/>
                </a:solidFill>
              </a:rPr>
              <a:t>单击此处编辑母版标题样式</a:t>
            </a:r>
            <a:endParaRPr lang="zh-CN" altLang="en-US" sz="3200" dirty="0">
              <a:solidFill>
                <a:srgbClr val="24BEBC"/>
              </a:solidFill>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226287" cy="6883400"/>
          </a:xfrm>
          <a:prstGeom prst="rect">
            <a:avLst/>
          </a:prstGeom>
        </p:spPr>
      </p:pic>
      <p:sp>
        <p:nvSpPr>
          <p:cNvPr id="8" name="Title 14"/>
          <p:cNvSpPr>
            <a:spLocks noGrp="1"/>
          </p:cNvSpPr>
          <p:nvPr>
            <p:ph type="title" hasCustomPrompt="1"/>
          </p:nvPr>
        </p:nvSpPr>
        <p:spPr>
          <a:xfrm>
            <a:off x="609601" y="2228018"/>
            <a:ext cx="4567161" cy="3334583"/>
          </a:xfrm>
          <a:prstGeom prst="rect">
            <a:avLst/>
          </a:prstGeom>
        </p:spPr>
        <p:txBody>
          <a:bodyPr anchor="t">
            <a:normAutofit/>
          </a:bodyPr>
          <a:lstStyle>
            <a:lvl1pPr algn="l">
              <a:lnSpc>
                <a:spcPct val="80000"/>
              </a:lnSpc>
              <a:defRPr sz="4265" b="1" i="0">
                <a:solidFill>
                  <a:schemeClr val="bg1"/>
                </a:solidFill>
                <a:latin typeface="Microsoft YaHei" charset="-122"/>
                <a:ea typeface="Microsoft YaHei" charset="-122"/>
                <a:cs typeface="Microsoft YaHei" charset="-122"/>
              </a:defRPr>
            </a:lvl1pPr>
          </a:lstStyle>
          <a:p>
            <a:r>
              <a:rPr lang="en-US" dirty="0" smtClean="0"/>
              <a:t>HEADER </a:t>
            </a:r>
            <a:r>
              <a:rPr lang="en-US" altLang="zh-CN" dirty="0" smtClean="0"/>
              <a:t>3</a:t>
            </a:r>
            <a:r>
              <a:rPr lang="en-US" dirty="0" smtClean="0"/>
              <a:t>2PT</a:t>
            </a:r>
            <a:br>
              <a:rPr lang="en-US" dirty="0" smtClean="0"/>
            </a:br>
            <a:r>
              <a:rPr lang="zh-CN" altLang="en-US" dirty="0" smtClean="0"/>
              <a:t>单击此处编辑母版样式</a:t>
            </a:r>
            <a:endParaRPr 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3200" y="5359401"/>
            <a:ext cx="2782200" cy="1422399"/>
          </a:xfrm>
          <a:prstGeom prst="rect">
            <a:avLst/>
          </a:prstGeom>
        </p:spPr>
      </p:pic>
      <p:sp>
        <p:nvSpPr>
          <p:cNvPr id="10" name="矩形 9"/>
          <p:cNvSpPr/>
          <p:nvPr userDrawn="1"/>
        </p:nvSpPr>
        <p:spPr>
          <a:xfrm>
            <a:off x="8026400" y="6550613"/>
            <a:ext cx="2641600" cy="215444"/>
          </a:xfrm>
          <a:prstGeom prst="rect">
            <a:avLst/>
          </a:prstGeom>
        </p:spPr>
        <p:txBody>
          <a:bodyPr wrap="square" anchor="ctr">
            <a:spAutoFit/>
          </a:bodyPr>
          <a:lstStyle/>
          <a:p>
            <a:pPr algn="r" defTabSz="608965"/>
            <a:r>
              <a:rPr lang="zh-CN" altLang="en-US" sz="800" dirty="0">
                <a:solidFill>
                  <a:srgbClr val="FFFFFF">
                    <a:lumMod val="85000"/>
                  </a:srgbClr>
                </a:solidFill>
                <a:latin typeface="微软雅黑" panose="020B0503020204020204" pitchFamily="34" charset="-122"/>
                <a:ea typeface="微软雅黑" panose="020B0503020204020204" pitchFamily="34" charset="-122"/>
              </a:rPr>
              <a:t>版权所有 </a:t>
            </a:r>
            <a:r>
              <a:rPr lang="en-US" altLang="zh-CN" sz="800" dirty="0">
                <a:solidFill>
                  <a:srgbClr val="FFFFFF">
                    <a:lumMod val="85000"/>
                  </a:srgbClr>
                </a:solidFill>
                <a:latin typeface="微软雅黑" panose="020B0503020204020204" pitchFamily="34" charset="-122"/>
                <a:ea typeface="微软雅黑" panose="020B0503020204020204" pitchFamily="34" charset="-122"/>
              </a:rPr>
              <a:t>©1993-2017  </a:t>
            </a:r>
            <a:r>
              <a:rPr lang="zh-CN" altLang="en-US" sz="800" dirty="0">
                <a:solidFill>
                  <a:srgbClr val="FFFFFF">
                    <a:lumMod val="85000"/>
                  </a:srgbClr>
                </a:solidFill>
                <a:latin typeface="微软雅黑" panose="020B0503020204020204" pitchFamily="34" charset="-122"/>
                <a:ea typeface="微软雅黑" panose="020B0503020204020204" pitchFamily="34" charset="-122"/>
              </a:rPr>
              <a:t>金蝶国际软件集团有限公司</a:t>
            </a:r>
          </a:p>
        </p:txBody>
      </p:sp>
      <p:sp>
        <p:nvSpPr>
          <p:cNvPr id="12" name="文本框 16"/>
          <p:cNvSpPr txBox="1"/>
          <p:nvPr userDrawn="1"/>
        </p:nvSpPr>
        <p:spPr>
          <a:xfrm>
            <a:off x="10363200" y="6588746"/>
            <a:ext cx="1219200" cy="1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常规文本">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609600" y="275167"/>
            <a:ext cx="10972800" cy="1143000"/>
          </a:xfrm>
        </p:spPr>
        <p:txBody>
          <a:bodyPr anchor="t">
            <a:normAutofit/>
          </a:bodyPr>
          <a:lstStyle>
            <a:lvl1pPr algn="l">
              <a:defRPr sz="3200">
                <a:solidFill>
                  <a:srgbClr val="1771EA"/>
                </a:solidFill>
              </a:defRPr>
            </a:lvl1pPr>
          </a:lstStyle>
          <a:p>
            <a:r>
              <a:rPr lang="zh-CN" altLang="en-US" smtClean="0"/>
              <a:t>单击此处编辑母版标题样式</a:t>
            </a:r>
            <a:endParaRPr lang="zh-CN" altLang="en-US" dirty="0"/>
          </a:p>
        </p:txBody>
      </p:sp>
      <p:sp>
        <p:nvSpPr>
          <p:cNvPr id="6" name="文本占位符 3"/>
          <p:cNvSpPr>
            <a:spLocks noGrp="1"/>
          </p:cNvSpPr>
          <p:nvPr>
            <p:ph type="body" sz="quarter" idx="11"/>
          </p:nvPr>
        </p:nvSpPr>
        <p:spPr>
          <a:xfrm>
            <a:off x="609601" y="1881719"/>
            <a:ext cx="10970684" cy="4087283"/>
          </a:xfrm>
        </p:spPr>
        <p:txBody>
          <a:bodyPr>
            <a:normAutofit/>
          </a:bodyPr>
          <a:lstStyle>
            <a:lvl1pPr>
              <a:defRPr sz="3200">
                <a:solidFill>
                  <a:schemeClr val="tx1">
                    <a:lumMod val="85000"/>
                    <a:lumOff val="15000"/>
                  </a:schemeClr>
                </a:solidFill>
              </a:defRPr>
            </a:lvl1pPr>
            <a:lvl2pPr>
              <a:defRPr sz="2665">
                <a:solidFill>
                  <a:schemeClr val="tx1">
                    <a:lumMod val="85000"/>
                    <a:lumOff val="15000"/>
                  </a:schemeClr>
                </a:solidFill>
              </a:defRPr>
            </a:lvl2pPr>
            <a:lvl3pPr>
              <a:defRPr sz="2400">
                <a:solidFill>
                  <a:schemeClr val="tx1">
                    <a:lumMod val="85000"/>
                    <a:lumOff val="15000"/>
                  </a:schemeClr>
                </a:solidFill>
              </a:defRPr>
            </a:lvl3pPr>
            <a:lvl4pPr>
              <a:defRPr sz="2135">
                <a:solidFill>
                  <a:schemeClr val="tx1">
                    <a:lumMod val="85000"/>
                    <a:lumOff val="15000"/>
                  </a:schemeClr>
                </a:solidFill>
              </a:defRPr>
            </a:lvl4pPr>
            <a:lvl5pPr>
              <a:defRPr sz="2135">
                <a:solidFill>
                  <a:schemeClr val="tx1">
                    <a:lumMod val="85000"/>
                    <a:lumOff val="15000"/>
                  </a:schemeClr>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深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21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24215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7"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2" name="标题 1"/>
          <p:cNvSpPr>
            <a:spLocks noGrp="1"/>
          </p:cNvSpPr>
          <p:nvPr>
            <p:ph type="title"/>
          </p:nvPr>
        </p:nvSpPr>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1"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5">
                <a:solidFill>
                  <a:schemeClr val="bg1"/>
                </a:solidFill>
              </a:defRPr>
            </a:lvl2pPr>
            <a:lvl3pPr>
              <a:defRPr sz="2400">
                <a:solidFill>
                  <a:schemeClr val="bg1"/>
                </a:solidFill>
              </a:defRPr>
            </a:lvl3pPr>
            <a:lvl4pPr>
              <a:defRPr sz="2135">
                <a:solidFill>
                  <a:schemeClr val="bg1"/>
                </a:solidFill>
              </a:defRPr>
            </a:lvl4pPr>
            <a:lvl5pPr>
              <a:defRPr sz="2135">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蓝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8"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
        <p:nvSpPr>
          <p:cNvPr id="11"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9" name="标题 1"/>
          <p:cNvSpPr>
            <a:spLocks noGrp="1"/>
          </p:cNvSpPr>
          <p:nvPr>
            <p:ph type="title"/>
          </p:nvPr>
        </p:nvSpPr>
        <p:spPr>
          <a:xfrm>
            <a:off x="609600" y="275167"/>
            <a:ext cx="10972800" cy="1143000"/>
          </a:xfrm>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2"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5">
                <a:solidFill>
                  <a:schemeClr val="bg1"/>
                </a:solidFill>
              </a:defRPr>
            </a:lvl2pPr>
            <a:lvl3pPr>
              <a:defRPr sz="2400">
                <a:solidFill>
                  <a:schemeClr val="bg1"/>
                </a:solidFill>
              </a:defRPr>
            </a:lvl3pPr>
            <a:lvl4pPr>
              <a:defRPr sz="2135">
                <a:solidFill>
                  <a:schemeClr val="bg1"/>
                </a:solidFill>
              </a:defRPr>
            </a:lvl4pPr>
            <a:lvl5pPr>
              <a:defRPr sz="2135">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绿底文本">
    <p:spTree>
      <p:nvGrpSpPr>
        <p:cNvPr id="1" name=""/>
        <p:cNvGrpSpPr/>
        <p:nvPr/>
      </p:nvGrpSpPr>
      <p:grpSpPr>
        <a:xfrm>
          <a:off x="0" y="0"/>
          <a:ext cx="0" cy="0"/>
          <a:chOff x="0" y="0"/>
          <a:chExt cx="0" cy="0"/>
        </a:xfrm>
      </p:grpSpPr>
      <p:sp>
        <p:nvSpPr>
          <p:cNvPr id="10" name="Rectangle 9"/>
          <p:cNvSpPr/>
          <p:nvPr userDrawn="1"/>
        </p:nvSpPr>
        <p:spPr>
          <a:xfrm>
            <a:off x="0" y="0"/>
            <a:ext cx="12192000" cy="6858000"/>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2400">
              <a:solidFill>
                <a:srgbClr val="FFFFFF"/>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3875" y="6070600"/>
            <a:ext cx="1438124" cy="493504"/>
          </a:xfrm>
          <a:prstGeom prst="rect">
            <a:avLst/>
          </a:prstGeom>
        </p:spPr>
      </p:pic>
      <p:sp>
        <p:nvSpPr>
          <p:cNvPr id="7"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solidFill>
                  <a:srgbClr val="FFFFFF">
                    <a:lumMod val="85000"/>
                  </a:srgbClr>
                </a:solidFill>
                <a:latin typeface="微软雅黑" panose="020B0503020204020204" pitchFamily="34" charset="-122"/>
                <a:ea typeface="微软雅黑" panose="020B0503020204020204" pitchFamily="34" charset="-122"/>
              </a:rPr>
              <a:t>③秘密信息 严禁泄露</a:t>
            </a:r>
            <a:endParaRPr lang="zh-CN" altLang="en-US" sz="800" dirty="0">
              <a:solidFill>
                <a:srgbClr val="FFFFFF">
                  <a:lumMod val="85000"/>
                </a:srgbClr>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userDrawn="1"/>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FFFFFF">
                    <a:lumMod val="95000"/>
                  </a:srgbClr>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FFFFFF">
                  <a:lumMod val="95000"/>
                </a:srgbClr>
              </a:solidFill>
              <a:latin typeface="微软雅黑" panose="020B0503020204020204" pitchFamily="34" charset="-122"/>
              <a:ea typeface="微软雅黑" panose="020B0503020204020204" pitchFamily="34" charset="-122"/>
              <a:cs typeface="MS PGothic" charset="0"/>
            </a:endParaRPr>
          </a:p>
        </p:txBody>
      </p:sp>
      <p:sp>
        <p:nvSpPr>
          <p:cNvPr id="11" name="标题 1"/>
          <p:cNvSpPr>
            <a:spLocks noGrp="1"/>
          </p:cNvSpPr>
          <p:nvPr>
            <p:ph type="title"/>
          </p:nvPr>
        </p:nvSpPr>
        <p:spPr>
          <a:xfrm>
            <a:off x="609600" y="275167"/>
            <a:ext cx="10972800" cy="1143000"/>
          </a:xfrm>
        </p:spPr>
        <p:txBody>
          <a:bodyPr anchor="t">
            <a:normAutofit/>
          </a:bodyPr>
          <a:lstStyle>
            <a:lvl1pPr algn="l">
              <a:defRPr sz="3200">
                <a:solidFill>
                  <a:schemeClr val="bg1"/>
                </a:solidFill>
              </a:defRPr>
            </a:lvl1pPr>
          </a:lstStyle>
          <a:p>
            <a:r>
              <a:rPr lang="zh-CN" altLang="en-US" smtClean="0"/>
              <a:t>单击此处编辑母版标题样式</a:t>
            </a:r>
            <a:endParaRPr lang="zh-CN" altLang="en-US"/>
          </a:p>
        </p:txBody>
      </p:sp>
      <p:sp>
        <p:nvSpPr>
          <p:cNvPr id="13" name="文本占位符 3"/>
          <p:cNvSpPr>
            <a:spLocks noGrp="1"/>
          </p:cNvSpPr>
          <p:nvPr>
            <p:ph type="body" sz="quarter" idx="11"/>
          </p:nvPr>
        </p:nvSpPr>
        <p:spPr>
          <a:xfrm>
            <a:off x="609601" y="1881719"/>
            <a:ext cx="10970684" cy="4087283"/>
          </a:xfrm>
        </p:spPr>
        <p:txBody>
          <a:bodyPr>
            <a:normAutofit/>
          </a:bodyPr>
          <a:lstStyle>
            <a:lvl1pPr>
              <a:defRPr sz="3200">
                <a:solidFill>
                  <a:schemeClr val="bg1"/>
                </a:solidFill>
              </a:defRPr>
            </a:lvl1pPr>
            <a:lvl2pPr>
              <a:defRPr sz="2665">
                <a:solidFill>
                  <a:schemeClr val="bg1"/>
                </a:solidFill>
              </a:defRPr>
            </a:lvl2pPr>
            <a:lvl3pPr>
              <a:defRPr sz="2400">
                <a:solidFill>
                  <a:schemeClr val="bg1"/>
                </a:solidFill>
              </a:defRPr>
            </a:lvl3pPr>
            <a:lvl4pPr>
              <a:defRPr sz="2135">
                <a:solidFill>
                  <a:schemeClr val="bg1"/>
                </a:solidFill>
              </a:defRPr>
            </a:lvl4pPr>
            <a:lvl5pPr>
              <a:defRPr sz="2135">
                <a:solidFill>
                  <a:schemeClr val="bg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11" name="Group 10"/>
          <p:cNvGrpSpPr/>
          <p:nvPr userDrawn="1"/>
        </p:nvGrpSpPr>
        <p:grpSpPr>
          <a:xfrm>
            <a:off x="-268113" y="278020"/>
            <a:ext cx="182439" cy="5851109"/>
            <a:chOff x="-279703" y="208515"/>
            <a:chExt cx="243417" cy="4388332"/>
          </a:xfrm>
        </p:grpSpPr>
        <p:cxnSp>
          <p:nvCxnSpPr>
            <p:cNvPr id="19" name="Straight Connector 18"/>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3" name="Group 12"/>
            <p:cNvGrpSpPr/>
            <p:nvPr userDrawn="1"/>
          </p:nvGrpSpPr>
          <p:grpSpPr>
            <a:xfrm>
              <a:off x="-279703" y="4254803"/>
              <a:ext cx="243417" cy="342044"/>
              <a:chOff x="-243418" y="1063625"/>
              <a:chExt cx="243417" cy="342044"/>
            </a:xfrm>
          </p:grpSpPr>
          <p:cxnSp>
            <p:nvCxnSpPr>
              <p:cNvPr id="17" name="Straight Connector 16"/>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userDrawn="1"/>
          </p:nvGrpSpPr>
          <p:grpSpPr>
            <a:xfrm>
              <a:off x="-279703" y="208515"/>
              <a:ext cx="243417" cy="864155"/>
              <a:chOff x="-243418" y="1063625"/>
              <a:chExt cx="243417" cy="864155"/>
            </a:xfrm>
          </p:grpSpPr>
          <p:cxnSp>
            <p:nvCxnSpPr>
              <p:cNvPr id="15" name="Straight Connector 14"/>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sp>
        <p:nvSpPr>
          <p:cNvPr id="12"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20" name="标题 1"/>
          <p:cNvSpPr>
            <a:spLocks noGrp="1"/>
          </p:cNvSpPr>
          <p:nvPr>
            <p:ph type="title"/>
          </p:nvPr>
        </p:nvSpPr>
        <p:spPr>
          <a:xfrm>
            <a:off x="609600" y="275167"/>
            <a:ext cx="10972800" cy="1143000"/>
          </a:xfrm>
        </p:spPr>
        <p:txBody>
          <a:bodyPr anchor="t">
            <a:normAutofit/>
          </a:bodyPr>
          <a:lstStyle>
            <a:lvl1pPr algn="l">
              <a:defRPr sz="3200">
                <a:solidFill>
                  <a:srgbClr val="1771EA"/>
                </a:solidFill>
              </a:defRPr>
            </a:lvl1pPr>
          </a:lstStyle>
          <a:p>
            <a:r>
              <a:rPr lang="zh-CN" altLang="en-US"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5" name="标题 1"/>
          <p:cNvSpPr txBox="1"/>
          <p:nvPr userDrawn="1"/>
        </p:nvSpPr>
        <p:spPr>
          <a:xfrm>
            <a:off x="609600" y="275167"/>
            <a:ext cx="5280000" cy="1143000"/>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panose="02080604020202020204" charset="0"/>
              </a:defRPr>
            </a:lvl1pPr>
          </a:lstStyle>
          <a:p>
            <a:r>
              <a:rPr lang="zh-CN" altLang="en-US" sz="3200" dirty="0" smtClean="0">
                <a:solidFill>
                  <a:srgbClr val="9F55FB"/>
                </a:solidFill>
              </a:rPr>
              <a:t>单击此处编辑母版标题样式</a:t>
            </a:r>
            <a:endParaRPr lang="zh-CN" altLang="en-US" sz="3200" dirty="0">
              <a:solidFill>
                <a:srgbClr val="9F55FB"/>
              </a:solidFill>
            </a:endParaRPr>
          </a:p>
        </p:txBody>
      </p:sp>
      <p:sp>
        <p:nvSpPr>
          <p:cNvPr id="8" name="内容占位符 6"/>
          <p:cNvSpPr>
            <a:spLocks noGrp="1"/>
          </p:cNvSpPr>
          <p:nvPr>
            <p:ph sz="quarter" idx="12"/>
          </p:nvPr>
        </p:nvSpPr>
        <p:spPr>
          <a:xfrm>
            <a:off x="592667" y="1913468"/>
            <a:ext cx="3822700" cy="4055533"/>
          </a:xfrm>
        </p:spPr>
        <p:txBody>
          <a:bodyPr>
            <a:normAutofit/>
          </a:bodyPr>
          <a:lstStyle>
            <a:lvl1pPr>
              <a:defRPr sz="1865">
                <a:solidFill>
                  <a:schemeClr val="tx1">
                    <a:lumMod val="50000"/>
                    <a:lumOff val="50000"/>
                  </a:schemeClr>
                </a:solidFill>
              </a:defRPr>
            </a:lvl1pPr>
            <a:lvl2pPr>
              <a:defRPr sz="1600">
                <a:solidFill>
                  <a:schemeClr val="tx1">
                    <a:lumMod val="50000"/>
                    <a:lumOff val="50000"/>
                  </a:schemeClr>
                </a:solidFill>
              </a:defRPr>
            </a:lvl2pPr>
            <a:lvl3pPr>
              <a:defRPr sz="1465">
                <a:solidFill>
                  <a:schemeClr val="tx1">
                    <a:lumMod val="50000"/>
                    <a:lumOff val="50000"/>
                  </a:schemeClr>
                </a:solidFill>
              </a:defRPr>
            </a:lvl3pPr>
            <a:lvl4pPr>
              <a:defRPr sz="1400">
                <a:solidFill>
                  <a:schemeClr val="tx1">
                    <a:lumMod val="50000"/>
                    <a:lumOff val="50000"/>
                  </a:schemeClr>
                </a:solidFill>
              </a:defRPr>
            </a:lvl4pPr>
            <a:lvl5pPr>
              <a:defRPr sz="1400">
                <a:solidFill>
                  <a:schemeClr val="tx1">
                    <a:lumMod val="50000"/>
                    <a:lumOff val="50000"/>
                  </a:schemeClr>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
        <p:nvSpPr>
          <p:cNvPr id="5" name="标题 1"/>
          <p:cNvSpPr txBox="1"/>
          <p:nvPr userDrawn="1"/>
        </p:nvSpPr>
        <p:spPr>
          <a:xfrm>
            <a:off x="609600" y="275167"/>
            <a:ext cx="5280000" cy="1143000"/>
          </a:xfrm>
          <a:prstGeom prst="rect">
            <a:avLst/>
          </a:prstGeom>
        </p:spPr>
        <p:txBody>
          <a:bodyPr vert="horz" lIns="121920" tIns="60960" rIns="121920" bIns="60960" rtlCol="0" anchor="t">
            <a:normAutofit/>
          </a:bodyPr>
          <a:lstStyle>
            <a:lvl1pPr algn="l" defTabSz="457200" rtl="0" eaLnBrk="1" latinLnBrk="0" hangingPunct="1">
              <a:spcBef>
                <a:spcPct val="0"/>
              </a:spcBef>
              <a:buNone/>
              <a:defRPr sz="2400" b="1" i="0" kern="1200">
                <a:solidFill>
                  <a:srgbClr val="1771EA"/>
                </a:solidFill>
                <a:latin typeface="微软雅黑" panose="020B0503020204020204" pitchFamily="34" charset="-122"/>
                <a:ea typeface="微软雅黑" panose="020B0503020204020204" pitchFamily="34" charset="-122"/>
                <a:cs typeface="Arial" panose="02080604020202020204" charset="0"/>
              </a:defRPr>
            </a:lvl1pPr>
          </a:lstStyle>
          <a:p>
            <a:r>
              <a:rPr lang="zh-CN" altLang="en-US" sz="3200" dirty="0" smtClean="0">
                <a:solidFill>
                  <a:srgbClr val="24BEBC"/>
                </a:solidFill>
              </a:rPr>
              <a:t>单击此处编辑母版标题样式</a:t>
            </a:r>
            <a:endParaRPr lang="zh-CN" altLang="en-US" sz="3200" dirty="0">
              <a:solidFill>
                <a:srgbClr val="24BEBC"/>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6.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2.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605163" y="-296738"/>
            <a:ext cx="10977237" cy="225779"/>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ext Box 5"/>
          <p:cNvSpPr txBox="1">
            <a:spLocks noChangeArrowheads="1"/>
          </p:cNvSpPr>
          <p:nvPr/>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837A80"/>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837A80"/>
              </a:solidFill>
              <a:latin typeface="微软雅黑" panose="020B0503020204020204" pitchFamily="34" charset="-122"/>
              <a:ea typeface="微软雅黑" panose="020B0503020204020204" pitchFamily="34" charset="-122"/>
              <a:cs typeface="MS PGothic" charset="0"/>
            </a:endParaRPr>
          </a:p>
        </p:txBody>
      </p:sp>
      <p:pic>
        <p:nvPicPr>
          <p:cNvPr id="41" name="Picture 40" descr="Untitled-2-03.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874" y="6070600"/>
            <a:ext cx="1438127" cy="493504"/>
          </a:xfrm>
          <a:prstGeom prst="rect">
            <a:avLst/>
          </a:prstGeom>
        </p:spPr>
      </p:pic>
      <p:grpSp>
        <p:nvGrpSpPr>
          <p:cNvPr id="42" name="Group 41"/>
          <p:cNvGrpSpPr/>
          <p:nvPr/>
        </p:nvGrpSpPr>
        <p:grpSpPr>
          <a:xfrm>
            <a:off x="-1441783" y="-70959"/>
            <a:ext cx="861717" cy="861717"/>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44" name="TextBox 43"/>
            <p:cNvSpPr txBox="1"/>
            <p:nvPr userDrawn="1"/>
          </p:nvSpPr>
          <p:spPr>
            <a:xfrm>
              <a:off x="-1138755" y="0"/>
              <a:ext cx="334467" cy="438726"/>
            </a:xfrm>
            <a:prstGeom prst="rect">
              <a:avLst/>
            </a:prstGeom>
            <a:grpFill/>
          </p:spPr>
          <p:txBody>
            <a:bodyPr wrap="none" rtlCol="0">
              <a:spAutoFit/>
            </a:bodyPr>
            <a:lstStyle/>
            <a:p>
              <a:pPr defTabSz="608965"/>
              <a:r>
                <a:rPr lang="en-US" sz="1065" dirty="0">
                  <a:solidFill>
                    <a:srgbClr val="FFFFFF"/>
                  </a:solidFill>
                </a:rPr>
                <a:t>R:</a:t>
              </a:r>
              <a:r>
                <a:rPr lang="en-US" altLang="zh-CN" sz="1065" dirty="0">
                  <a:solidFill>
                    <a:srgbClr val="FFFFFF"/>
                  </a:solidFill>
                </a:rPr>
                <a:t>36</a:t>
              </a:r>
              <a:endParaRPr lang="en-US" sz="1065" dirty="0">
                <a:solidFill>
                  <a:srgbClr val="FFFFFF"/>
                </a:solidFill>
              </a:endParaRPr>
            </a:p>
            <a:p>
              <a:pPr defTabSz="608965"/>
              <a:r>
                <a:rPr lang="en-US" sz="1065" dirty="0">
                  <a:solidFill>
                    <a:srgbClr val="FFFFFF"/>
                  </a:solidFill>
                </a:rPr>
                <a:t>G:</a:t>
              </a:r>
              <a:r>
                <a:rPr lang="en-US" altLang="zh-CN" sz="1065" dirty="0">
                  <a:solidFill>
                    <a:srgbClr val="FFFFFF"/>
                  </a:solidFill>
                </a:rPr>
                <a:t>33</a:t>
              </a:r>
              <a:endParaRPr lang="en-US" sz="1065" dirty="0">
                <a:solidFill>
                  <a:srgbClr val="FFFFFF"/>
                </a:solidFill>
              </a:endParaRPr>
            </a:p>
            <a:p>
              <a:pPr defTabSz="608965"/>
              <a:r>
                <a:rPr lang="en-US" sz="1065" dirty="0">
                  <a:solidFill>
                    <a:srgbClr val="FFFFFF"/>
                  </a:solidFill>
                </a:rPr>
                <a:t>B:</a:t>
              </a:r>
              <a:r>
                <a:rPr lang="en-US" altLang="zh-CN" sz="1065" dirty="0">
                  <a:solidFill>
                    <a:srgbClr val="FFFFFF"/>
                  </a:solidFill>
                </a:rPr>
                <a:t>9</a:t>
              </a:r>
              <a:r>
                <a:rPr lang="en-US" sz="1065" dirty="0">
                  <a:solidFill>
                    <a:srgbClr val="FFFFFF"/>
                  </a:solidFill>
                </a:rPr>
                <a:t>5</a:t>
              </a:r>
            </a:p>
          </p:txBody>
        </p:sp>
      </p:grpSp>
      <p:grpSp>
        <p:nvGrpSpPr>
          <p:cNvPr id="45" name="Group 44"/>
          <p:cNvGrpSpPr/>
          <p:nvPr/>
        </p:nvGrpSpPr>
        <p:grpSpPr>
          <a:xfrm>
            <a:off x="-1441783" y="878958"/>
            <a:ext cx="861717" cy="861717"/>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47" name="TextBox 46"/>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FFFFFF"/>
                  </a:solidFill>
                </a:rPr>
                <a:t>R:</a:t>
              </a:r>
              <a:r>
                <a:rPr lang="en-US" altLang="zh-CN" sz="1065" dirty="0">
                  <a:solidFill>
                    <a:srgbClr val="FFFFFF"/>
                  </a:solidFill>
                </a:rPr>
                <a:t>23</a:t>
              </a:r>
              <a:endParaRPr lang="en-US" sz="1065" dirty="0">
                <a:solidFill>
                  <a:srgbClr val="FFFFFF"/>
                </a:solidFill>
              </a:endParaRPr>
            </a:p>
            <a:p>
              <a:pPr defTabSz="608965"/>
              <a:r>
                <a:rPr lang="en-US" sz="1065" dirty="0">
                  <a:solidFill>
                    <a:srgbClr val="FFFFFF"/>
                  </a:solidFill>
                </a:rPr>
                <a:t>G:1</a:t>
              </a:r>
              <a:r>
                <a:rPr lang="en-US" altLang="zh-CN" sz="1065" dirty="0">
                  <a:solidFill>
                    <a:srgbClr val="FFFFFF"/>
                  </a:solidFill>
                </a:rPr>
                <a:t>36</a:t>
              </a:r>
              <a:endParaRPr lang="en-US" sz="1065" dirty="0">
                <a:solidFill>
                  <a:srgbClr val="FFFFFF"/>
                </a:solidFill>
              </a:endParaRPr>
            </a:p>
            <a:p>
              <a:pPr defTabSz="608965"/>
              <a:r>
                <a:rPr lang="en-US" sz="1065" dirty="0">
                  <a:solidFill>
                    <a:srgbClr val="FFFFFF"/>
                  </a:solidFill>
                </a:rPr>
                <a:t>B:</a:t>
              </a:r>
              <a:r>
                <a:rPr lang="en-US" altLang="zh-CN" sz="1065" dirty="0">
                  <a:solidFill>
                    <a:srgbClr val="FFFFFF"/>
                  </a:solidFill>
                </a:rPr>
                <a:t>238</a:t>
              </a:r>
              <a:endParaRPr lang="en-US" sz="1065" dirty="0">
                <a:solidFill>
                  <a:srgbClr val="FFFFFF"/>
                </a:solidFill>
              </a:endParaRPr>
            </a:p>
          </p:txBody>
        </p:sp>
      </p:grpSp>
      <p:grpSp>
        <p:nvGrpSpPr>
          <p:cNvPr id="48" name="Group 47"/>
          <p:cNvGrpSpPr/>
          <p:nvPr/>
        </p:nvGrpSpPr>
        <p:grpSpPr>
          <a:xfrm>
            <a:off x="-1441783" y="1828874"/>
            <a:ext cx="861717" cy="861717"/>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50" name="TextBox 49"/>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000000"/>
                  </a:solidFill>
                </a:rPr>
                <a:t>R:</a:t>
              </a:r>
              <a:r>
                <a:rPr lang="en-US" altLang="zh-CN" sz="1065" dirty="0">
                  <a:solidFill>
                    <a:srgbClr val="000000"/>
                  </a:solidFill>
                </a:rPr>
                <a:t>35</a:t>
              </a:r>
              <a:endParaRPr lang="en-US" sz="1065" dirty="0">
                <a:solidFill>
                  <a:srgbClr val="000000"/>
                </a:solidFill>
              </a:endParaRPr>
            </a:p>
            <a:p>
              <a:pPr defTabSz="608965"/>
              <a:r>
                <a:rPr lang="en-US" sz="1065" dirty="0">
                  <a:solidFill>
                    <a:srgbClr val="000000"/>
                  </a:solidFill>
                </a:rPr>
                <a:t>G:2</a:t>
              </a:r>
              <a:r>
                <a:rPr lang="en-US" altLang="zh-CN" sz="1065" dirty="0">
                  <a:solidFill>
                    <a:srgbClr val="000000"/>
                  </a:solidFill>
                </a:rPr>
                <a:t>04</a:t>
              </a:r>
              <a:endParaRPr lang="en-US" sz="1065" dirty="0">
                <a:solidFill>
                  <a:srgbClr val="000000"/>
                </a:solidFill>
              </a:endParaRPr>
            </a:p>
            <a:p>
              <a:pPr defTabSz="608965"/>
              <a:r>
                <a:rPr lang="en-US" sz="1065" dirty="0">
                  <a:solidFill>
                    <a:srgbClr val="000000"/>
                  </a:solidFill>
                </a:rPr>
                <a:t>B:2</a:t>
              </a:r>
              <a:r>
                <a:rPr lang="en-US" altLang="zh-CN" sz="1065" dirty="0">
                  <a:solidFill>
                    <a:srgbClr val="000000"/>
                  </a:solidFill>
                </a:rPr>
                <a:t>52</a:t>
              </a:r>
              <a:endParaRPr lang="en-US" sz="1065" dirty="0">
                <a:solidFill>
                  <a:srgbClr val="000000"/>
                </a:solidFill>
              </a:endParaRPr>
            </a:p>
          </p:txBody>
        </p:sp>
      </p:grpSp>
      <p:grpSp>
        <p:nvGrpSpPr>
          <p:cNvPr id="51" name="Group 50"/>
          <p:cNvGrpSpPr/>
          <p:nvPr/>
        </p:nvGrpSpPr>
        <p:grpSpPr>
          <a:xfrm>
            <a:off x="-1441783" y="2778790"/>
            <a:ext cx="861717" cy="861717"/>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53" name="TextBox 52"/>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FFFFFF"/>
                  </a:solidFill>
                </a:rPr>
                <a:t>R:</a:t>
              </a:r>
              <a:r>
                <a:rPr lang="en-US" altLang="zh-CN" sz="1065" dirty="0">
                  <a:solidFill>
                    <a:srgbClr val="FFFFFF"/>
                  </a:solidFill>
                </a:rPr>
                <a:t>33</a:t>
              </a:r>
              <a:endParaRPr lang="en-US" sz="1065" dirty="0">
                <a:solidFill>
                  <a:srgbClr val="FFFFFF"/>
                </a:solidFill>
              </a:endParaRPr>
            </a:p>
            <a:p>
              <a:pPr defTabSz="608965"/>
              <a:r>
                <a:rPr lang="en-US" sz="1065" dirty="0">
                  <a:solidFill>
                    <a:srgbClr val="FFFFFF"/>
                  </a:solidFill>
                </a:rPr>
                <a:t>G:</a:t>
              </a:r>
              <a:r>
                <a:rPr lang="en-US" altLang="zh-CN" sz="1065" dirty="0">
                  <a:solidFill>
                    <a:srgbClr val="FFFFFF"/>
                  </a:solidFill>
                </a:rPr>
                <a:t>200</a:t>
              </a:r>
              <a:endParaRPr lang="en-US" sz="1065" dirty="0">
                <a:solidFill>
                  <a:srgbClr val="FFFFFF"/>
                </a:solidFill>
              </a:endParaRPr>
            </a:p>
            <a:p>
              <a:pPr defTabSz="608965"/>
              <a:r>
                <a:rPr lang="en-US" sz="1065" dirty="0">
                  <a:solidFill>
                    <a:srgbClr val="FFFFFF"/>
                  </a:solidFill>
                </a:rPr>
                <a:t>B:</a:t>
              </a:r>
              <a:r>
                <a:rPr lang="en-US" altLang="zh-CN" sz="1065" dirty="0">
                  <a:solidFill>
                    <a:srgbClr val="FFFFFF"/>
                  </a:solidFill>
                </a:rPr>
                <a:t>200</a:t>
              </a:r>
              <a:endParaRPr lang="en-US" sz="1065" dirty="0">
                <a:solidFill>
                  <a:srgbClr val="FFFFFF"/>
                </a:solidFill>
              </a:endParaRPr>
            </a:p>
          </p:txBody>
        </p:sp>
      </p:grpSp>
      <p:sp>
        <p:nvSpPr>
          <p:cNvPr id="59" name="TextBox 58"/>
          <p:cNvSpPr txBox="1"/>
          <p:nvPr/>
        </p:nvSpPr>
        <p:spPr>
          <a:xfrm>
            <a:off x="-1460597" y="4946798"/>
            <a:ext cx="1257397" cy="523220"/>
          </a:xfrm>
          <a:prstGeom prst="rect">
            <a:avLst/>
          </a:prstGeom>
          <a:noFill/>
        </p:spPr>
        <p:txBody>
          <a:bodyPr wrap="square" rtlCol="0">
            <a:spAutoFit/>
          </a:bodyPr>
          <a:lstStyle/>
          <a:p>
            <a:pPr defTabSz="608965"/>
            <a:r>
              <a:rPr lang="zh-CN" altLang="en-US" sz="935" dirty="0">
                <a:solidFill>
                  <a:srgbClr val="FFFFFF"/>
                </a:solidFill>
              </a:rPr>
              <a:t>中文字体：</a:t>
            </a:r>
            <a:endParaRPr lang="en-US" altLang="zh-CN" sz="935" dirty="0">
              <a:solidFill>
                <a:srgbClr val="1EA19F"/>
              </a:solidFill>
            </a:endParaRPr>
          </a:p>
          <a:p>
            <a:pPr defTabSz="608965">
              <a:defRPr/>
            </a:pPr>
            <a:r>
              <a:rPr lang="zh-CN" altLang="en-US" sz="1865" dirty="0">
                <a:solidFill>
                  <a:srgbClr val="FFFFFF"/>
                </a:solidFill>
                <a:latin typeface="Heiti SC Medium"/>
                <a:ea typeface="Heiti SC Medium"/>
                <a:cs typeface="Heiti SC Medium"/>
              </a:rPr>
              <a:t>微软雅黑</a:t>
            </a:r>
            <a:endParaRPr lang="en-US" altLang="zh-CN" sz="1865" dirty="0">
              <a:solidFill>
                <a:srgbClr val="FFFFFF"/>
              </a:solidFill>
              <a:latin typeface="Heiti SC Medium"/>
              <a:ea typeface="Heiti SC Medium"/>
              <a:cs typeface="Heiti SC Medium"/>
            </a:endParaRPr>
          </a:p>
        </p:txBody>
      </p:sp>
      <p:grpSp>
        <p:nvGrpSpPr>
          <p:cNvPr id="60" name="Group 59"/>
          <p:cNvGrpSpPr/>
          <p:nvPr/>
        </p:nvGrpSpPr>
        <p:grpSpPr>
          <a:xfrm>
            <a:off x="-1441783" y="3728703"/>
            <a:ext cx="861717" cy="861717"/>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62" name="TextBox 61"/>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FFFFFF"/>
                  </a:solidFill>
                </a:rPr>
                <a:t>R:</a:t>
              </a:r>
              <a:r>
                <a:rPr lang="zh-CN" altLang="zh-CN" sz="1065" dirty="0">
                  <a:solidFill>
                    <a:srgbClr val="FFFFFF"/>
                  </a:solidFill>
                </a:rPr>
                <a:t>1</a:t>
              </a:r>
              <a:r>
                <a:rPr lang="en-US" altLang="zh-CN" sz="1065" dirty="0">
                  <a:solidFill>
                    <a:srgbClr val="FFFFFF"/>
                  </a:solidFill>
                </a:rPr>
                <a:t>76</a:t>
              </a:r>
              <a:endParaRPr lang="en-US" sz="1065" dirty="0">
                <a:solidFill>
                  <a:srgbClr val="FFFFFF"/>
                </a:solidFill>
              </a:endParaRPr>
            </a:p>
            <a:p>
              <a:pPr defTabSz="608965"/>
              <a:r>
                <a:rPr lang="en-US" sz="1065" dirty="0">
                  <a:solidFill>
                    <a:srgbClr val="FFFFFF"/>
                  </a:solidFill>
                </a:rPr>
                <a:t>G:</a:t>
              </a:r>
              <a:r>
                <a:rPr lang="zh-CN" altLang="zh-CN" sz="1065" dirty="0">
                  <a:solidFill>
                    <a:srgbClr val="FFFFFF"/>
                  </a:solidFill>
                </a:rPr>
                <a:t>1</a:t>
              </a:r>
              <a:r>
                <a:rPr lang="en-US" altLang="zh-CN" sz="1065" dirty="0">
                  <a:solidFill>
                    <a:srgbClr val="FFFFFF"/>
                  </a:solidFill>
                </a:rPr>
                <a:t>15</a:t>
              </a:r>
              <a:endParaRPr lang="en-US" sz="1065" dirty="0">
                <a:solidFill>
                  <a:srgbClr val="FFFFFF"/>
                </a:solidFill>
              </a:endParaRPr>
            </a:p>
            <a:p>
              <a:pPr defTabSz="608965"/>
              <a:r>
                <a:rPr lang="en-US" sz="1065" dirty="0">
                  <a:solidFill>
                    <a:srgbClr val="FFFFFF"/>
                  </a:solidFill>
                </a:rPr>
                <a:t>B:</a:t>
              </a:r>
              <a:r>
                <a:rPr lang="zh-CN" altLang="zh-CN" sz="1065" dirty="0">
                  <a:solidFill>
                    <a:srgbClr val="FFFFFF"/>
                  </a:solidFill>
                </a:rPr>
                <a:t>2</a:t>
              </a:r>
              <a:r>
                <a:rPr lang="en-US" altLang="zh-CN" sz="1065" dirty="0">
                  <a:solidFill>
                    <a:srgbClr val="FFFFFF"/>
                  </a:solidFill>
                </a:rPr>
                <a:t>52</a:t>
              </a:r>
              <a:endParaRPr lang="en-US" sz="1065" dirty="0">
                <a:solidFill>
                  <a:srgbClr val="FFFFFF"/>
                </a:solidFill>
              </a:endParaRPr>
            </a:p>
          </p:txBody>
        </p:sp>
      </p:grpSp>
      <p:sp>
        <p:nvSpPr>
          <p:cNvPr id="63" name="Rectangle 62"/>
          <p:cNvSpPr/>
          <p:nvPr/>
        </p:nvSpPr>
        <p:spPr>
          <a:xfrm>
            <a:off x="-1460597" y="5545254"/>
            <a:ext cx="1027857" cy="564129"/>
          </a:xfrm>
          <a:prstGeom prst="rect">
            <a:avLst/>
          </a:prstGeom>
        </p:spPr>
        <p:txBody>
          <a:bodyPr wrap="square">
            <a:spAutoFit/>
          </a:bodyPr>
          <a:lstStyle/>
          <a:p>
            <a:pPr defTabSz="608965">
              <a:defRPr/>
            </a:pPr>
            <a:r>
              <a:rPr lang="zh-CN" altLang="en-US" sz="935" dirty="0">
                <a:solidFill>
                  <a:srgbClr val="FFFFFF"/>
                </a:solidFill>
              </a:rPr>
              <a:t>英文字体：</a:t>
            </a:r>
            <a:endParaRPr lang="en-US" altLang="zh-CN" sz="935" b="1" dirty="0">
              <a:solidFill>
                <a:srgbClr val="FFFFFF"/>
              </a:solidFill>
              <a:latin typeface="Arial" panose="02080604020202020204" charset="0"/>
              <a:cs typeface="Arial" panose="02080604020202020204" charset="0"/>
            </a:endParaRPr>
          </a:p>
          <a:p>
            <a:pPr defTabSz="608965"/>
            <a:r>
              <a:rPr lang="en-US" altLang="zh-CN" sz="2135" b="1" dirty="0">
                <a:solidFill>
                  <a:srgbClr val="FFFFFF"/>
                </a:solidFill>
                <a:latin typeface="Arial" panose="02080604020202020204" charset="0"/>
                <a:cs typeface="Arial" panose="02080604020202020204" charset="0"/>
              </a:rPr>
              <a:t>Arial</a:t>
            </a:r>
          </a:p>
        </p:txBody>
      </p:sp>
      <p:grpSp>
        <p:nvGrpSpPr>
          <p:cNvPr id="76" name="Group 75"/>
          <p:cNvGrpSpPr/>
          <p:nvPr/>
        </p:nvGrpSpPr>
        <p:grpSpPr>
          <a:xfrm>
            <a:off x="-268113" y="278020"/>
            <a:ext cx="182439" cy="5851109"/>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2262554" y="278020"/>
            <a:ext cx="182439" cy="5851109"/>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 name="标题占位符 5"/>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7" name="文本占位符 6"/>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608965" rtl="0" eaLnBrk="1" latinLnBrk="0" hangingPunct="1">
        <a:spcBef>
          <a:spcPct val="0"/>
        </a:spcBef>
        <a:buNone/>
        <a:defRPr sz="3600" b="1" i="0" kern="1200">
          <a:solidFill>
            <a:schemeClr val="tx1"/>
          </a:solidFill>
          <a:latin typeface="微软雅黑" panose="020B0503020204020204" pitchFamily="34" charset="-122"/>
          <a:ea typeface="微软雅黑" panose="020B0503020204020204" pitchFamily="34" charset="-122"/>
          <a:cs typeface="Arial" panose="02080604020202020204" charset="0"/>
        </a:defRPr>
      </a:lvl1pPr>
    </p:titleStyle>
    <p:bodyStyle>
      <a:lvl1pPr marL="457200" indent="-457200" algn="l" defTabSz="608965" rtl="0" eaLnBrk="1" latinLnBrk="0" hangingPunct="1">
        <a:spcBef>
          <a:spcPct val="20000"/>
        </a:spcBef>
        <a:buFont typeface="Arial" panose="02080604020202020204" charset="0"/>
        <a:buChar char="•"/>
        <a:defRPr sz="32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1pPr>
      <a:lvl2pPr marL="990600" indent="-381000" algn="l" defTabSz="608965" rtl="0" eaLnBrk="1" latinLnBrk="0" hangingPunct="1">
        <a:spcBef>
          <a:spcPct val="20000"/>
        </a:spcBef>
        <a:buFont typeface="Arial" panose="02080604020202020204" charset="0"/>
        <a:buChar char="–"/>
        <a:defRPr sz="28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2pPr>
      <a:lvl3pPr marL="1524000" indent="-304800" algn="l" defTabSz="608965" rtl="0" eaLnBrk="1" latinLnBrk="0" hangingPunct="1">
        <a:spcBef>
          <a:spcPct val="20000"/>
        </a:spcBef>
        <a:buFont typeface="Arial" panose="02080604020202020204" charset="0"/>
        <a:buChar char="•"/>
        <a:defRPr sz="20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3pPr>
      <a:lvl4pPr marL="2133600" indent="-304800" algn="l" defTabSz="608965" rtl="0" eaLnBrk="1" latinLnBrk="0" hangingPunct="1">
        <a:spcBef>
          <a:spcPct val="20000"/>
        </a:spcBef>
        <a:buFont typeface="Arial" panose="02080604020202020204" charset="0"/>
        <a:buChar char="–"/>
        <a:defRPr sz="18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4pPr>
      <a:lvl5pPr marL="2743200" indent="-304800" algn="l" defTabSz="608965" rtl="0" eaLnBrk="1" latinLnBrk="0" hangingPunct="1">
        <a:spcBef>
          <a:spcPct val="20000"/>
        </a:spcBef>
        <a:buFont typeface="Arial" panose="02080604020202020204" charset="0"/>
        <a:buChar char="»"/>
        <a:defRPr sz="18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5pPr>
      <a:lvl6pPr marL="33528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9pPr>
    </p:bodyStyle>
    <p:otherStyle>
      <a:defPPr>
        <a:defRPr lang="en-US"/>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8000" algn="l" defTabSz="608965" rtl="0" eaLnBrk="1" latinLnBrk="0" hangingPunct="1">
        <a:defRPr sz="2400" kern="1200">
          <a:solidFill>
            <a:schemeClr val="tx1"/>
          </a:solidFill>
          <a:latin typeface="+mn-lt"/>
          <a:ea typeface="+mn-ea"/>
          <a:cs typeface="+mn-cs"/>
        </a:defRPr>
      </a:lvl6pPr>
      <a:lvl7pPr marL="3657600" algn="l" defTabSz="608965" rtl="0" eaLnBrk="1" latinLnBrk="0" hangingPunct="1">
        <a:defRPr sz="2400" kern="1200">
          <a:solidFill>
            <a:schemeClr val="tx1"/>
          </a:solidFill>
          <a:latin typeface="+mn-lt"/>
          <a:ea typeface="+mn-ea"/>
          <a:cs typeface="+mn-cs"/>
        </a:defRPr>
      </a:lvl7pPr>
      <a:lvl8pPr marL="4267200" algn="l" defTabSz="608965" rtl="0" eaLnBrk="1" latinLnBrk="0" hangingPunct="1">
        <a:defRPr sz="2400" kern="1200">
          <a:solidFill>
            <a:schemeClr val="tx1"/>
          </a:solidFill>
          <a:latin typeface="+mn-lt"/>
          <a:ea typeface="+mn-ea"/>
          <a:cs typeface="+mn-cs"/>
        </a:defRPr>
      </a:lvl8pPr>
      <a:lvl9pPr marL="4876800" algn="l" defTabSz="60896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4" name="Group 63"/>
          <p:cNvGrpSpPr/>
          <p:nvPr/>
        </p:nvGrpSpPr>
        <p:grpSpPr>
          <a:xfrm>
            <a:off x="605163" y="-296738"/>
            <a:ext cx="10977237" cy="225779"/>
            <a:chOff x="453872" y="-222553"/>
            <a:chExt cx="8232928" cy="186268"/>
          </a:xfrm>
        </p:grpSpPr>
        <p:grpSp>
          <p:nvGrpSpPr>
            <p:cNvPr id="13" name="Group 12"/>
            <p:cNvGrpSpPr/>
            <p:nvPr userDrawn="1"/>
          </p:nvGrpSpPr>
          <p:grpSpPr>
            <a:xfrm>
              <a:off x="3196165" y="-205619"/>
              <a:ext cx="690488" cy="169334"/>
              <a:chOff x="2818189" y="-243417"/>
              <a:chExt cx="690488" cy="243417"/>
            </a:xfrm>
          </p:grpSpPr>
          <p:grpSp>
            <p:nvGrpSpPr>
              <p:cNvPr id="14" name="Group 13"/>
              <p:cNvGrpSpPr/>
              <p:nvPr userDrawn="1"/>
            </p:nvGrpSpPr>
            <p:grpSpPr>
              <a:xfrm rot="5400000">
                <a:off x="2867502" y="-292730"/>
                <a:ext cx="243417" cy="342044"/>
                <a:chOff x="-91018" y="1216025"/>
                <a:chExt cx="243417" cy="342044"/>
              </a:xfrm>
            </p:grpSpPr>
            <p:cxnSp>
              <p:nvCxnSpPr>
                <p:cNvPr id="16" name="Straight Connector 15"/>
                <p:cNvCxnSpPr/>
                <p:nvPr userDrawn="1"/>
              </p:nvCxnSpPr>
              <p:spPr>
                <a:xfrm flipH="1">
                  <a:off x="-91018" y="15580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91018" y="12160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5" name="Straight Connector 14"/>
              <p:cNvCxnSpPr/>
              <p:nvPr userDrawn="1"/>
            </p:nvCxnSpPr>
            <p:spPr>
              <a:xfrm rot="5400000" flipH="1">
                <a:off x="3386968" y="-121708"/>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23" name="Straight Connector 22"/>
            <p:cNvCxnSpPr/>
            <p:nvPr userDrawn="1"/>
          </p:nvCxnSpPr>
          <p:spPr>
            <a:xfrm rot="5400000" flipH="1">
              <a:off x="369205"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rot="5400000" flipH="1">
              <a:off x="8602133" y="-137886"/>
              <a:ext cx="169334"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40" name="Text Box 5"/>
          <p:cNvSpPr txBox="1">
            <a:spLocks noChangeArrowheads="1"/>
          </p:cNvSpPr>
          <p:nvPr/>
        </p:nvSpPr>
        <p:spPr bwMode="auto">
          <a:xfrm>
            <a:off x="11580285" y="6597135"/>
            <a:ext cx="3069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hangingPunct="0">
              <a:defRPr kumimoji="1" sz="2400">
                <a:solidFill>
                  <a:schemeClr val="tx1"/>
                </a:solidFill>
                <a:latin typeface="宋体" charset="0"/>
                <a:ea typeface="宋体" charset="0"/>
                <a:cs typeface="宋体" charset="0"/>
              </a:defRPr>
            </a:lvl1pPr>
            <a:lvl2pPr marL="742950" indent="-285750" eaLnBrk="0" hangingPunct="0">
              <a:defRPr kumimoji="1" sz="2400">
                <a:solidFill>
                  <a:schemeClr val="tx1"/>
                </a:solidFill>
                <a:latin typeface="宋体" charset="0"/>
                <a:ea typeface="宋体" charset="0"/>
              </a:defRPr>
            </a:lvl2pPr>
            <a:lvl3pPr marL="1143000" indent="-228600" eaLnBrk="0" hangingPunct="0">
              <a:defRPr kumimoji="1" sz="2400">
                <a:solidFill>
                  <a:schemeClr val="tx1"/>
                </a:solidFill>
                <a:latin typeface="宋体" charset="0"/>
                <a:ea typeface="宋体" charset="0"/>
              </a:defRPr>
            </a:lvl3pPr>
            <a:lvl4pPr marL="1600200" indent="-228600" eaLnBrk="0" hangingPunct="0">
              <a:defRPr kumimoji="1" sz="2400">
                <a:solidFill>
                  <a:schemeClr val="tx1"/>
                </a:solidFill>
                <a:latin typeface="宋体" charset="0"/>
                <a:ea typeface="宋体" charset="0"/>
              </a:defRPr>
            </a:lvl4pPr>
            <a:lvl5pPr marL="2057400" indent="-228600" eaLnBrk="0" hangingPunct="0">
              <a:defRPr kumimoji="1" sz="2400">
                <a:solidFill>
                  <a:schemeClr val="tx1"/>
                </a:solidFill>
                <a:latin typeface="宋体" charset="0"/>
                <a:ea typeface="宋体" charset="0"/>
              </a:defRPr>
            </a:lvl5pPr>
            <a:lvl6pPr marL="2514600" indent="-228600" eaLnBrk="0" fontAlgn="base" hangingPunct="0">
              <a:spcBef>
                <a:spcPct val="0"/>
              </a:spcBef>
              <a:spcAft>
                <a:spcPct val="0"/>
              </a:spcAft>
              <a:defRPr kumimoji="1" sz="2400">
                <a:solidFill>
                  <a:schemeClr val="tx1"/>
                </a:solidFill>
                <a:latin typeface="宋体" charset="0"/>
                <a:ea typeface="宋体" charset="0"/>
              </a:defRPr>
            </a:lvl6pPr>
            <a:lvl7pPr marL="2971800" indent="-228600" eaLnBrk="0" fontAlgn="base" hangingPunct="0">
              <a:spcBef>
                <a:spcPct val="0"/>
              </a:spcBef>
              <a:spcAft>
                <a:spcPct val="0"/>
              </a:spcAft>
              <a:defRPr kumimoji="1" sz="2400">
                <a:solidFill>
                  <a:schemeClr val="tx1"/>
                </a:solidFill>
                <a:latin typeface="宋体" charset="0"/>
                <a:ea typeface="宋体" charset="0"/>
              </a:defRPr>
            </a:lvl7pPr>
            <a:lvl8pPr marL="3429000" indent="-228600" eaLnBrk="0" fontAlgn="base" hangingPunct="0">
              <a:spcBef>
                <a:spcPct val="0"/>
              </a:spcBef>
              <a:spcAft>
                <a:spcPct val="0"/>
              </a:spcAft>
              <a:defRPr kumimoji="1" sz="2400">
                <a:solidFill>
                  <a:schemeClr val="tx1"/>
                </a:solidFill>
                <a:latin typeface="宋体" charset="0"/>
                <a:ea typeface="宋体" charset="0"/>
              </a:defRPr>
            </a:lvl8pPr>
            <a:lvl9pPr marL="3886200" indent="-228600" eaLnBrk="0" fontAlgn="base" hangingPunct="0">
              <a:spcBef>
                <a:spcPct val="0"/>
              </a:spcBef>
              <a:spcAft>
                <a:spcPct val="0"/>
              </a:spcAft>
              <a:defRPr kumimoji="1" sz="2400">
                <a:solidFill>
                  <a:schemeClr val="tx1"/>
                </a:solidFill>
                <a:latin typeface="宋体" charset="0"/>
                <a:ea typeface="宋体" charset="0"/>
              </a:defRPr>
            </a:lvl9pPr>
          </a:lstStyle>
          <a:p>
            <a:pPr algn="r" defTabSz="608965">
              <a:spcBef>
                <a:spcPct val="50000"/>
              </a:spcBef>
              <a:defRPr/>
            </a:pPr>
            <a:fld id="{046AD7C7-DE3F-5E43-A3A8-CA80750AE375}" type="slidenum">
              <a:rPr kumimoji="0" lang="en-US" altLang="zh-CN" sz="800" smtClean="0">
                <a:solidFill>
                  <a:srgbClr val="837A80"/>
                </a:solidFill>
                <a:latin typeface="微软雅黑" panose="020B0503020204020204" pitchFamily="34" charset="-122"/>
                <a:ea typeface="微软雅黑" panose="020B0503020204020204" pitchFamily="34" charset="-122"/>
                <a:cs typeface="MS PGothic" charset="0"/>
              </a:rPr>
            </a:fld>
            <a:endParaRPr kumimoji="0" lang="en-US" altLang="zh-CN" sz="800" dirty="0" smtClean="0">
              <a:solidFill>
                <a:srgbClr val="837A80"/>
              </a:solidFill>
              <a:latin typeface="微软雅黑" panose="020B0503020204020204" pitchFamily="34" charset="-122"/>
              <a:ea typeface="微软雅黑" panose="020B0503020204020204" pitchFamily="34" charset="-122"/>
              <a:cs typeface="MS PGothic" charset="0"/>
            </a:endParaRPr>
          </a:p>
        </p:txBody>
      </p:sp>
      <p:pic>
        <p:nvPicPr>
          <p:cNvPr id="41" name="Picture 40" descr="Untitled-2-03.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93874" y="6070600"/>
            <a:ext cx="1438127" cy="493504"/>
          </a:xfrm>
          <a:prstGeom prst="rect">
            <a:avLst/>
          </a:prstGeom>
        </p:spPr>
      </p:pic>
      <p:grpSp>
        <p:nvGrpSpPr>
          <p:cNvPr id="42" name="Group 41"/>
          <p:cNvGrpSpPr/>
          <p:nvPr/>
        </p:nvGrpSpPr>
        <p:grpSpPr>
          <a:xfrm>
            <a:off x="-1441783" y="-70959"/>
            <a:ext cx="861717" cy="861717"/>
            <a:chOff x="-1138755" y="0"/>
            <a:chExt cx="646288" cy="646288"/>
          </a:xfrm>
          <a:solidFill>
            <a:srgbClr val="24215F"/>
          </a:solidFill>
        </p:grpSpPr>
        <p:sp>
          <p:nvSpPr>
            <p:cNvPr id="43" name="Rectangle 42"/>
            <p:cNvSpPr/>
            <p:nvPr userDrawn="1"/>
          </p:nvSpPr>
          <p:spPr>
            <a:xfrm>
              <a:off x="-1138755" y="0"/>
              <a:ext cx="646288" cy="64628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44" name="TextBox 43"/>
            <p:cNvSpPr txBox="1"/>
            <p:nvPr userDrawn="1"/>
          </p:nvSpPr>
          <p:spPr>
            <a:xfrm>
              <a:off x="-1138755" y="0"/>
              <a:ext cx="334467" cy="438726"/>
            </a:xfrm>
            <a:prstGeom prst="rect">
              <a:avLst/>
            </a:prstGeom>
            <a:grpFill/>
          </p:spPr>
          <p:txBody>
            <a:bodyPr wrap="none" rtlCol="0">
              <a:spAutoFit/>
            </a:bodyPr>
            <a:lstStyle/>
            <a:p>
              <a:pPr defTabSz="608965"/>
              <a:r>
                <a:rPr lang="en-US" sz="1065" dirty="0">
                  <a:solidFill>
                    <a:srgbClr val="FFFFFF"/>
                  </a:solidFill>
                </a:rPr>
                <a:t>R:</a:t>
              </a:r>
              <a:r>
                <a:rPr lang="en-US" altLang="zh-CN" sz="1065" dirty="0">
                  <a:solidFill>
                    <a:srgbClr val="FFFFFF"/>
                  </a:solidFill>
                </a:rPr>
                <a:t>36</a:t>
              </a:r>
              <a:endParaRPr lang="en-US" sz="1065" dirty="0">
                <a:solidFill>
                  <a:srgbClr val="FFFFFF"/>
                </a:solidFill>
              </a:endParaRPr>
            </a:p>
            <a:p>
              <a:pPr defTabSz="608965"/>
              <a:r>
                <a:rPr lang="en-US" sz="1065" dirty="0">
                  <a:solidFill>
                    <a:srgbClr val="FFFFFF"/>
                  </a:solidFill>
                </a:rPr>
                <a:t>G:</a:t>
              </a:r>
              <a:r>
                <a:rPr lang="en-US" altLang="zh-CN" sz="1065" dirty="0">
                  <a:solidFill>
                    <a:srgbClr val="FFFFFF"/>
                  </a:solidFill>
                </a:rPr>
                <a:t>33</a:t>
              </a:r>
              <a:endParaRPr lang="en-US" sz="1065" dirty="0">
                <a:solidFill>
                  <a:srgbClr val="FFFFFF"/>
                </a:solidFill>
              </a:endParaRPr>
            </a:p>
            <a:p>
              <a:pPr defTabSz="608965"/>
              <a:r>
                <a:rPr lang="en-US" sz="1065" dirty="0">
                  <a:solidFill>
                    <a:srgbClr val="FFFFFF"/>
                  </a:solidFill>
                </a:rPr>
                <a:t>B:</a:t>
              </a:r>
              <a:r>
                <a:rPr lang="en-US" altLang="zh-CN" sz="1065" dirty="0">
                  <a:solidFill>
                    <a:srgbClr val="FFFFFF"/>
                  </a:solidFill>
                </a:rPr>
                <a:t>9</a:t>
              </a:r>
              <a:r>
                <a:rPr lang="en-US" sz="1065" dirty="0">
                  <a:solidFill>
                    <a:srgbClr val="FFFFFF"/>
                  </a:solidFill>
                </a:rPr>
                <a:t>5</a:t>
              </a:r>
            </a:p>
          </p:txBody>
        </p:sp>
      </p:grpSp>
      <p:grpSp>
        <p:nvGrpSpPr>
          <p:cNvPr id="45" name="Group 44"/>
          <p:cNvGrpSpPr/>
          <p:nvPr/>
        </p:nvGrpSpPr>
        <p:grpSpPr>
          <a:xfrm>
            <a:off x="-1441783" y="878958"/>
            <a:ext cx="861717" cy="861717"/>
            <a:chOff x="-1138755" y="0"/>
            <a:chExt cx="646288" cy="646288"/>
          </a:xfrm>
        </p:grpSpPr>
        <p:sp>
          <p:nvSpPr>
            <p:cNvPr id="46" name="Rectangle 45"/>
            <p:cNvSpPr/>
            <p:nvPr userDrawn="1"/>
          </p:nvSpPr>
          <p:spPr>
            <a:xfrm>
              <a:off x="-1138755" y="0"/>
              <a:ext cx="646288" cy="646288"/>
            </a:xfrm>
            <a:prstGeom prst="rect">
              <a:avLst/>
            </a:prstGeom>
            <a:solidFill>
              <a:srgbClr val="1771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47" name="TextBox 46"/>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FFFFFF"/>
                  </a:solidFill>
                </a:rPr>
                <a:t>R:</a:t>
              </a:r>
              <a:r>
                <a:rPr lang="en-US" altLang="zh-CN" sz="1065" dirty="0">
                  <a:solidFill>
                    <a:srgbClr val="FFFFFF"/>
                  </a:solidFill>
                </a:rPr>
                <a:t>23</a:t>
              </a:r>
              <a:endParaRPr lang="en-US" sz="1065" dirty="0">
                <a:solidFill>
                  <a:srgbClr val="FFFFFF"/>
                </a:solidFill>
              </a:endParaRPr>
            </a:p>
            <a:p>
              <a:pPr defTabSz="608965"/>
              <a:r>
                <a:rPr lang="en-US" sz="1065" dirty="0">
                  <a:solidFill>
                    <a:srgbClr val="FFFFFF"/>
                  </a:solidFill>
                </a:rPr>
                <a:t>G:1</a:t>
              </a:r>
              <a:r>
                <a:rPr lang="en-US" altLang="zh-CN" sz="1065" dirty="0">
                  <a:solidFill>
                    <a:srgbClr val="FFFFFF"/>
                  </a:solidFill>
                </a:rPr>
                <a:t>36</a:t>
              </a:r>
              <a:endParaRPr lang="en-US" sz="1065" dirty="0">
                <a:solidFill>
                  <a:srgbClr val="FFFFFF"/>
                </a:solidFill>
              </a:endParaRPr>
            </a:p>
            <a:p>
              <a:pPr defTabSz="608965"/>
              <a:r>
                <a:rPr lang="en-US" sz="1065" dirty="0">
                  <a:solidFill>
                    <a:srgbClr val="FFFFFF"/>
                  </a:solidFill>
                </a:rPr>
                <a:t>B:</a:t>
              </a:r>
              <a:r>
                <a:rPr lang="en-US" altLang="zh-CN" sz="1065" dirty="0">
                  <a:solidFill>
                    <a:srgbClr val="FFFFFF"/>
                  </a:solidFill>
                </a:rPr>
                <a:t>238</a:t>
              </a:r>
              <a:endParaRPr lang="en-US" sz="1065" dirty="0">
                <a:solidFill>
                  <a:srgbClr val="FFFFFF"/>
                </a:solidFill>
              </a:endParaRPr>
            </a:p>
          </p:txBody>
        </p:sp>
      </p:grpSp>
      <p:grpSp>
        <p:nvGrpSpPr>
          <p:cNvPr id="48" name="Group 47"/>
          <p:cNvGrpSpPr/>
          <p:nvPr/>
        </p:nvGrpSpPr>
        <p:grpSpPr>
          <a:xfrm>
            <a:off x="-1441783" y="1828874"/>
            <a:ext cx="861717" cy="861717"/>
            <a:chOff x="-1138755" y="0"/>
            <a:chExt cx="646288" cy="646288"/>
          </a:xfrm>
        </p:grpSpPr>
        <p:sp>
          <p:nvSpPr>
            <p:cNvPr id="49" name="Rectangle 48"/>
            <p:cNvSpPr/>
            <p:nvPr userDrawn="1"/>
          </p:nvSpPr>
          <p:spPr>
            <a:xfrm>
              <a:off x="-1138755" y="0"/>
              <a:ext cx="646288" cy="646288"/>
            </a:xfrm>
            <a:prstGeom prst="rect">
              <a:avLst/>
            </a:prstGeom>
            <a:solidFill>
              <a:srgbClr val="25C1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50" name="TextBox 49"/>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000000"/>
                  </a:solidFill>
                </a:rPr>
                <a:t>R:</a:t>
              </a:r>
              <a:r>
                <a:rPr lang="en-US" altLang="zh-CN" sz="1065" dirty="0">
                  <a:solidFill>
                    <a:srgbClr val="000000"/>
                  </a:solidFill>
                </a:rPr>
                <a:t>35</a:t>
              </a:r>
              <a:endParaRPr lang="en-US" sz="1065" dirty="0">
                <a:solidFill>
                  <a:srgbClr val="000000"/>
                </a:solidFill>
              </a:endParaRPr>
            </a:p>
            <a:p>
              <a:pPr defTabSz="608965"/>
              <a:r>
                <a:rPr lang="en-US" sz="1065" dirty="0">
                  <a:solidFill>
                    <a:srgbClr val="000000"/>
                  </a:solidFill>
                </a:rPr>
                <a:t>G:2</a:t>
              </a:r>
              <a:r>
                <a:rPr lang="en-US" altLang="zh-CN" sz="1065" dirty="0">
                  <a:solidFill>
                    <a:srgbClr val="000000"/>
                  </a:solidFill>
                </a:rPr>
                <a:t>04</a:t>
              </a:r>
              <a:endParaRPr lang="en-US" sz="1065" dirty="0">
                <a:solidFill>
                  <a:srgbClr val="000000"/>
                </a:solidFill>
              </a:endParaRPr>
            </a:p>
            <a:p>
              <a:pPr defTabSz="608965"/>
              <a:r>
                <a:rPr lang="en-US" sz="1065" dirty="0">
                  <a:solidFill>
                    <a:srgbClr val="000000"/>
                  </a:solidFill>
                </a:rPr>
                <a:t>B:2</a:t>
              </a:r>
              <a:r>
                <a:rPr lang="en-US" altLang="zh-CN" sz="1065" dirty="0">
                  <a:solidFill>
                    <a:srgbClr val="000000"/>
                  </a:solidFill>
                </a:rPr>
                <a:t>52</a:t>
              </a:r>
              <a:endParaRPr lang="en-US" sz="1065" dirty="0">
                <a:solidFill>
                  <a:srgbClr val="000000"/>
                </a:solidFill>
              </a:endParaRPr>
            </a:p>
          </p:txBody>
        </p:sp>
      </p:grpSp>
      <p:grpSp>
        <p:nvGrpSpPr>
          <p:cNvPr id="51" name="Group 50"/>
          <p:cNvGrpSpPr/>
          <p:nvPr/>
        </p:nvGrpSpPr>
        <p:grpSpPr>
          <a:xfrm>
            <a:off x="-1441783" y="2778790"/>
            <a:ext cx="861717" cy="861717"/>
            <a:chOff x="-1138755" y="0"/>
            <a:chExt cx="646288" cy="646288"/>
          </a:xfrm>
        </p:grpSpPr>
        <p:sp>
          <p:nvSpPr>
            <p:cNvPr id="52" name="Rectangle 51"/>
            <p:cNvSpPr/>
            <p:nvPr userDrawn="1"/>
          </p:nvSpPr>
          <p:spPr>
            <a:xfrm>
              <a:off x="-1138755" y="0"/>
              <a:ext cx="646288" cy="646288"/>
            </a:xfrm>
            <a:prstGeom prst="rect">
              <a:avLst/>
            </a:prstGeom>
            <a:solidFill>
              <a:srgbClr val="24BE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53" name="TextBox 52"/>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FFFFFF"/>
                  </a:solidFill>
                </a:rPr>
                <a:t>R:</a:t>
              </a:r>
              <a:r>
                <a:rPr lang="en-US" altLang="zh-CN" sz="1065" dirty="0">
                  <a:solidFill>
                    <a:srgbClr val="FFFFFF"/>
                  </a:solidFill>
                </a:rPr>
                <a:t>33</a:t>
              </a:r>
              <a:endParaRPr lang="en-US" sz="1065" dirty="0">
                <a:solidFill>
                  <a:srgbClr val="FFFFFF"/>
                </a:solidFill>
              </a:endParaRPr>
            </a:p>
            <a:p>
              <a:pPr defTabSz="608965"/>
              <a:r>
                <a:rPr lang="en-US" sz="1065" dirty="0">
                  <a:solidFill>
                    <a:srgbClr val="FFFFFF"/>
                  </a:solidFill>
                </a:rPr>
                <a:t>G:</a:t>
              </a:r>
              <a:r>
                <a:rPr lang="en-US" altLang="zh-CN" sz="1065" dirty="0">
                  <a:solidFill>
                    <a:srgbClr val="FFFFFF"/>
                  </a:solidFill>
                </a:rPr>
                <a:t>200</a:t>
              </a:r>
              <a:endParaRPr lang="en-US" sz="1065" dirty="0">
                <a:solidFill>
                  <a:srgbClr val="FFFFFF"/>
                </a:solidFill>
              </a:endParaRPr>
            </a:p>
            <a:p>
              <a:pPr defTabSz="608965"/>
              <a:r>
                <a:rPr lang="en-US" sz="1065" dirty="0">
                  <a:solidFill>
                    <a:srgbClr val="FFFFFF"/>
                  </a:solidFill>
                </a:rPr>
                <a:t>B:</a:t>
              </a:r>
              <a:r>
                <a:rPr lang="en-US" altLang="zh-CN" sz="1065" dirty="0">
                  <a:solidFill>
                    <a:srgbClr val="FFFFFF"/>
                  </a:solidFill>
                </a:rPr>
                <a:t>200</a:t>
              </a:r>
              <a:endParaRPr lang="en-US" sz="1065" dirty="0">
                <a:solidFill>
                  <a:srgbClr val="FFFFFF"/>
                </a:solidFill>
              </a:endParaRPr>
            </a:p>
          </p:txBody>
        </p:sp>
      </p:grpSp>
      <p:sp>
        <p:nvSpPr>
          <p:cNvPr id="59" name="TextBox 58"/>
          <p:cNvSpPr txBox="1"/>
          <p:nvPr/>
        </p:nvSpPr>
        <p:spPr>
          <a:xfrm>
            <a:off x="-1460597" y="4946798"/>
            <a:ext cx="1257397" cy="523220"/>
          </a:xfrm>
          <a:prstGeom prst="rect">
            <a:avLst/>
          </a:prstGeom>
          <a:noFill/>
        </p:spPr>
        <p:txBody>
          <a:bodyPr wrap="square" rtlCol="0">
            <a:spAutoFit/>
          </a:bodyPr>
          <a:lstStyle/>
          <a:p>
            <a:pPr defTabSz="608965"/>
            <a:r>
              <a:rPr lang="zh-CN" altLang="en-US" sz="935" dirty="0">
                <a:solidFill>
                  <a:srgbClr val="FFFFFF"/>
                </a:solidFill>
              </a:rPr>
              <a:t>中文字体：</a:t>
            </a:r>
            <a:endParaRPr lang="en-US" altLang="zh-CN" sz="935" dirty="0">
              <a:solidFill>
                <a:srgbClr val="1EA19F"/>
              </a:solidFill>
            </a:endParaRPr>
          </a:p>
          <a:p>
            <a:pPr defTabSz="608965">
              <a:defRPr/>
            </a:pPr>
            <a:r>
              <a:rPr lang="zh-CN" altLang="en-US" sz="1865" dirty="0">
                <a:solidFill>
                  <a:srgbClr val="FFFFFF"/>
                </a:solidFill>
                <a:latin typeface="Heiti SC Medium"/>
                <a:ea typeface="Heiti SC Medium"/>
                <a:cs typeface="Heiti SC Medium"/>
              </a:rPr>
              <a:t>微软雅黑</a:t>
            </a:r>
            <a:endParaRPr lang="en-US" altLang="zh-CN" sz="1865" dirty="0">
              <a:solidFill>
                <a:srgbClr val="FFFFFF"/>
              </a:solidFill>
              <a:latin typeface="Heiti SC Medium"/>
              <a:ea typeface="Heiti SC Medium"/>
              <a:cs typeface="Heiti SC Medium"/>
            </a:endParaRPr>
          </a:p>
        </p:txBody>
      </p:sp>
      <p:grpSp>
        <p:nvGrpSpPr>
          <p:cNvPr id="60" name="Group 59"/>
          <p:cNvGrpSpPr/>
          <p:nvPr/>
        </p:nvGrpSpPr>
        <p:grpSpPr>
          <a:xfrm>
            <a:off x="-1441783" y="3728703"/>
            <a:ext cx="861717" cy="861717"/>
            <a:chOff x="-1138755" y="0"/>
            <a:chExt cx="646288" cy="646288"/>
          </a:xfrm>
        </p:grpSpPr>
        <p:sp>
          <p:nvSpPr>
            <p:cNvPr id="61" name="Rectangle 60"/>
            <p:cNvSpPr/>
            <p:nvPr userDrawn="1"/>
          </p:nvSpPr>
          <p:spPr>
            <a:xfrm>
              <a:off x="-1138755" y="0"/>
              <a:ext cx="646288" cy="646288"/>
            </a:xfrm>
            <a:prstGeom prst="rect">
              <a:avLst/>
            </a:prstGeom>
            <a:solidFill>
              <a:srgbClr val="9F55F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965"/>
              <a:endParaRPr lang="en-US" sz="1065">
                <a:solidFill>
                  <a:srgbClr val="FFFFFF"/>
                </a:solidFill>
              </a:endParaRPr>
            </a:p>
          </p:txBody>
        </p:sp>
        <p:sp>
          <p:nvSpPr>
            <p:cNvPr id="62" name="TextBox 61"/>
            <p:cNvSpPr txBox="1"/>
            <p:nvPr userDrawn="1"/>
          </p:nvSpPr>
          <p:spPr>
            <a:xfrm>
              <a:off x="-1138755" y="0"/>
              <a:ext cx="386164" cy="438726"/>
            </a:xfrm>
            <a:prstGeom prst="rect">
              <a:avLst/>
            </a:prstGeom>
            <a:noFill/>
          </p:spPr>
          <p:txBody>
            <a:bodyPr wrap="none" rtlCol="0">
              <a:spAutoFit/>
            </a:bodyPr>
            <a:lstStyle/>
            <a:p>
              <a:pPr defTabSz="608965"/>
              <a:r>
                <a:rPr lang="en-US" sz="1065" dirty="0">
                  <a:solidFill>
                    <a:srgbClr val="FFFFFF"/>
                  </a:solidFill>
                </a:rPr>
                <a:t>R:</a:t>
              </a:r>
              <a:r>
                <a:rPr lang="zh-CN" altLang="zh-CN" sz="1065" dirty="0">
                  <a:solidFill>
                    <a:srgbClr val="FFFFFF"/>
                  </a:solidFill>
                </a:rPr>
                <a:t>1</a:t>
              </a:r>
              <a:r>
                <a:rPr lang="en-US" altLang="zh-CN" sz="1065" dirty="0">
                  <a:solidFill>
                    <a:srgbClr val="FFFFFF"/>
                  </a:solidFill>
                </a:rPr>
                <a:t>76</a:t>
              </a:r>
              <a:endParaRPr lang="en-US" sz="1065" dirty="0">
                <a:solidFill>
                  <a:srgbClr val="FFFFFF"/>
                </a:solidFill>
              </a:endParaRPr>
            </a:p>
            <a:p>
              <a:pPr defTabSz="608965"/>
              <a:r>
                <a:rPr lang="en-US" sz="1065" dirty="0">
                  <a:solidFill>
                    <a:srgbClr val="FFFFFF"/>
                  </a:solidFill>
                </a:rPr>
                <a:t>G:</a:t>
              </a:r>
              <a:r>
                <a:rPr lang="zh-CN" altLang="zh-CN" sz="1065" dirty="0">
                  <a:solidFill>
                    <a:srgbClr val="FFFFFF"/>
                  </a:solidFill>
                </a:rPr>
                <a:t>1</a:t>
              </a:r>
              <a:r>
                <a:rPr lang="en-US" altLang="zh-CN" sz="1065" dirty="0">
                  <a:solidFill>
                    <a:srgbClr val="FFFFFF"/>
                  </a:solidFill>
                </a:rPr>
                <a:t>15</a:t>
              </a:r>
              <a:endParaRPr lang="en-US" sz="1065" dirty="0">
                <a:solidFill>
                  <a:srgbClr val="FFFFFF"/>
                </a:solidFill>
              </a:endParaRPr>
            </a:p>
            <a:p>
              <a:pPr defTabSz="608965"/>
              <a:r>
                <a:rPr lang="en-US" sz="1065" dirty="0">
                  <a:solidFill>
                    <a:srgbClr val="FFFFFF"/>
                  </a:solidFill>
                </a:rPr>
                <a:t>B:</a:t>
              </a:r>
              <a:r>
                <a:rPr lang="zh-CN" altLang="zh-CN" sz="1065" dirty="0">
                  <a:solidFill>
                    <a:srgbClr val="FFFFFF"/>
                  </a:solidFill>
                </a:rPr>
                <a:t>2</a:t>
              </a:r>
              <a:r>
                <a:rPr lang="en-US" altLang="zh-CN" sz="1065" dirty="0">
                  <a:solidFill>
                    <a:srgbClr val="FFFFFF"/>
                  </a:solidFill>
                </a:rPr>
                <a:t>52</a:t>
              </a:r>
              <a:endParaRPr lang="en-US" sz="1065" dirty="0">
                <a:solidFill>
                  <a:srgbClr val="FFFFFF"/>
                </a:solidFill>
              </a:endParaRPr>
            </a:p>
          </p:txBody>
        </p:sp>
      </p:grpSp>
      <p:sp>
        <p:nvSpPr>
          <p:cNvPr id="63" name="Rectangle 62"/>
          <p:cNvSpPr/>
          <p:nvPr/>
        </p:nvSpPr>
        <p:spPr>
          <a:xfrm>
            <a:off x="-1460597" y="5545254"/>
            <a:ext cx="1027857" cy="564129"/>
          </a:xfrm>
          <a:prstGeom prst="rect">
            <a:avLst/>
          </a:prstGeom>
        </p:spPr>
        <p:txBody>
          <a:bodyPr wrap="square">
            <a:spAutoFit/>
          </a:bodyPr>
          <a:lstStyle/>
          <a:p>
            <a:pPr defTabSz="608965">
              <a:defRPr/>
            </a:pPr>
            <a:r>
              <a:rPr lang="zh-CN" altLang="en-US" sz="935" dirty="0">
                <a:solidFill>
                  <a:srgbClr val="FFFFFF"/>
                </a:solidFill>
              </a:rPr>
              <a:t>英文字体：</a:t>
            </a:r>
            <a:endParaRPr lang="en-US" altLang="zh-CN" sz="935" b="1" dirty="0">
              <a:solidFill>
                <a:srgbClr val="FFFFFF"/>
              </a:solidFill>
              <a:latin typeface="Arial" panose="02080604020202020204" charset="0"/>
              <a:cs typeface="Arial" panose="02080604020202020204" charset="0"/>
            </a:endParaRPr>
          </a:p>
          <a:p>
            <a:pPr defTabSz="608965"/>
            <a:r>
              <a:rPr lang="en-US" altLang="zh-CN" sz="2135" b="1" dirty="0">
                <a:solidFill>
                  <a:srgbClr val="FFFFFF"/>
                </a:solidFill>
                <a:latin typeface="Arial" panose="02080604020202020204" charset="0"/>
                <a:cs typeface="Arial" panose="02080604020202020204" charset="0"/>
              </a:rPr>
              <a:t>Arial</a:t>
            </a:r>
          </a:p>
        </p:txBody>
      </p:sp>
      <p:grpSp>
        <p:nvGrpSpPr>
          <p:cNvPr id="76" name="Group 75"/>
          <p:cNvGrpSpPr/>
          <p:nvPr/>
        </p:nvGrpSpPr>
        <p:grpSpPr>
          <a:xfrm>
            <a:off x="-268113" y="278020"/>
            <a:ext cx="182439" cy="5851109"/>
            <a:chOff x="-279703" y="208515"/>
            <a:chExt cx="243417" cy="4388332"/>
          </a:xfrm>
        </p:grpSpPr>
        <p:cxnSp>
          <p:nvCxnSpPr>
            <p:cNvPr id="77" name="Straight Connector 7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78" name="Group 77"/>
            <p:cNvGrpSpPr/>
            <p:nvPr userDrawn="1"/>
          </p:nvGrpSpPr>
          <p:grpSpPr>
            <a:xfrm>
              <a:off x="-279703" y="4254803"/>
              <a:ext cx="243417" cy="342044"/>
              <a:chOff x="-243418" y="1063625"/>
              <a:chExt cx="243417" cy="342044"/>
            </a:xfrm>
          </p:grpSpPr>
          <p:cxnSp>
            <p:nvCxnSpPr>
              <p:cNvPr id="82" name="Straight Connector 81"/>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79" name="Group 78"/>
            <p:cNvGrpSpPr/>
            <p:nvPr userDrawn="1"/>
          </p:nvGrpSpPr>
          <p:grpSpPr>
            <a:xfrm>
              <a:off x="-279703" y="208515"/>
              <a:ext cx="243417" cy="864155"/>
              <a:chOff x="-243418" y="1063625"/>
              <a:chExt cx="243417" cy="864155"/>
            </a:xfrm>
          </p:grpSpPr>
          <p:cxnSp>
            <p:nvCxnSpPr>
              <p:cNvPr id="80" name="Straight Connector 79"/>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94" name="Straight Connector 93"/>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2262554" y="278020"/>
            <a:ext cx="182439" cy="5851109"/>
            <a:chOff x="-279703" y="208515"/>
            <a:chExt cx="243417" cy="4388332"/>
          </a:xfrm>
        </p:grpSpPr>
        <p:cxnSp>
          <p:nvCxnSpPr>
            <p:cNvPr id="97" name="Straight Connector 96"/>
            <p:cNvCxnSpPr/>
            <p:nvPr userDrawn="1"/>
          </p:nvCxnSpPr>
          <p:spPr>
            <a:xfrm flipH="1">
              <a:off x="-279703" y="1414714"/>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userDrawn="1"/>
          </p:nvGrpSpPr>
          <p:grpSpPr>
            <a:xfrm>
              <a:off x="-279703" y="4254803"/>
              <a:ext cx="243417" cy="342044"/>
              <a:chOff x="-243418" y="1063625"/>
              <a:chExt cx="243417" cy="342044"/>
            </a:xfrm>
          </p:grpSpPr>
          <p:cxnSp>
            <p:nvCxnSpPr>
              <p:cNvPr id="103" name="Straight Connector 102"/>
              <p:cNvCxnSpPr/>
              <p:nvPr userDrawn="1"/>
            </p:nvCxnSpPr>
            <p:spPr>
              <a:xfrm flipH="1">
                <a:off x="-243418" y="140566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userDrawn="1"/>
          </p:nvGrpSpPr>
          <p:grpSpPr>
            <a:xfrm>
              <a:off x="-279703" y="208515"/>
              <a:ext cx="243417" cy="864155"/>
              <a:chOff x="-243418" y="1063625"/>
              <a:chExt cx="243417" cy="864155"/>
            </a:xfrm>
          </p:grpSpPr>
          <p:cxnSp>
            <p:nvCxnSpPr>
              <p:cNvPr id="101" name="Straight Connector 100"/>
              <p:cNvCxnSpPr/>
              <p:nvPr userDrawn="1"/>
            </p:nvCxnSpPr>
            <p:spPr>
              <a:xfrm flipH="1">
                <a:off x="-243418" y="1927780"/>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H="1">
                <a:off x="-243418" y="1063625"/>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userDrawn="1"/>
          </p:nvCxnSpPr>
          <p:spPr>
            <a:xfrm flipH="1">
              <a:off x="-279703" y="550559"/>
              <a:ext cx="243417" cy="0"/>
            </a:xfrm>
            <a:prstGeom prst="line">
              <a:avLst/>
            </a:prstGeom>
            <a:ln w="6350"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6" name="标题占位符 5"/>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7" name="文本占位符 6"/>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4" name="文本框 16"/>
          <p:cNvSpPr txBox="1"/>
          <p:nvPr userDrawn="1"/>
        </p:nvSpPr>
        <p:spPr>
          <a:xfrm>
            <a:off x="10363200" y="6597135"/>
            <a:ext cx="121920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defPPr>
              <a:defRPr lang="en-US"/>
            </a:defPPr>
            <a:lvl1pPr algn="r" eaLnBrk="0" hangingPunct="0">
              <a:spcBef>
                <a:spcPct val="50000"/>
              </a:spcBef>
              <a:defRPr kumimoji="0" sz="800">
                <a:solidFill>
                  <a:srgbClr val="837A80"/>
                </a:solidFill>
                <a:latin typeface="Verdana" charset="0"/>
                <a:ea typeface="宋体" charset="0"/>
                <a:cs typeface="MS PGothic" charset="0"/>
              </a:defRPr>
            </a:lvl1pPr>
            <a:lvl2pPr marL="742950" indent="-285750" eaLnBrk="0" hangingPunct="0">
              <a:defRPr kumimoji="1" sz="2400">
                <a:latin typeface="宋体" charset="0"/>
                <a:ea typeface="宋体" charset="0"/>
              </a:defRPr>
            </a:lvl2pPr>
            <a:lvl3pPr marL="1143000" indent="-228600" eaLnBrk="0" hangingPunct="0">
              <a:defRPr kumimoji="1" sz="2400">
                <a:latin typeface="宋体" charset="0"/>
                <a:ea typeface="宋体" charset="0"/>
              </a:defRPr>
            </a:lvl3pPr>
            <a:lvl4pPr marL="1600200" indent="-228600" eaLnBrk="0" hangingPunct="0">
              <a:defRPr kumimoji="1" sz="2400">
                <a:latin typeface="宋体" charset="0"/>
                <a:ea typeface="宋体" charset="0"/>
              </a:defRPr>
            </a:lvl4pPr>
            <a:lvl5pPr marL="2057400" indent="-228600" eaLnBrk="0" hangingPunct="0">
              <a:defRPr kumimoji="1" sz="2400">
                <a:latin typeface="宋体" charset="0"/>
                <a:ea typeface="宋体" charset="0"/>
              </a:defRPr>
            </a:lvl5pPr>
            <a:lvl6pPr marL="2514600" indent="-228600" eaLnBrk="0" fontAlgn="base" hangingPunct="0">
              <a:spcBef>
                <a:spcPct val="0"/>
              </a:spcBef>
              <a:spcAft>
                <a:spcPct val="0"/>
              </a:spcAft>
              <a:defRPr kumimoji="1" sz="2400">
                <a:latin typeface="宋体" charset="0"/>
                <a:ea typeface="宋体" charset="0"/>
              </a:defRPr>
            </a:lvl6pPr>
            <a:lvl7pPr marL="2971800" indent="-228600" eaLnBrk="0" fontAlgn="base" hangingPunct="0">
              <a:spcBef>
                <a:spcPct val="0"/>
              </a:spcBef>
              <a:spcAft>
                <a:spcPct val="0"/>
              </a:spcAft>
              <a:defRPr kumimoji="1" sz="2400">
                <a:latin typeface="宋体" charset="0"/>
                <a:ea typeface="宋体" charset="0"/>
              </a:defRPr>
            </a:lvl7pPr>
            <a:lvl8pPr marL="3429000" indent="-228600" eaLnBrk="0" fontAlgn="base" hangingPunct="0">
              <a:spcBef>
                <a:spcPct val="0"/>
              </a:spcBef>
              <a:spcAft>
                <a:spcPct val="0"/>
              </a:spcAft>
              <a:defRPr kumimoji="1" sz="2400">
                <a:latin typeface="宋体" charset="0"/>
                <a:ea typeface="宋体" charset="0"/>
              </a:defRPr>
            </a:lvl8pPr>
            <a:lvl9pPr marL="3886200" indent="-228600" eaLnBrk="0" fontAlgn="base" hangingPunct="0">
              <a:spcBef>
                <a:spcPct val="0"/>
              </a:spcBef>
              <a:spcAft>
                <a:spcPct val="0"/>
              </a:spcAft>
              <a:defRPr kumimoji="1" sz="2400">
                <a:latin typeface="宋体" charset="0"/>
                <a:ea typeface="宋体" charset="0"/>
              </a:defRPr>
            </a:lvl9pPr>
          </a:lstStyle>
          <a:p>
            <a:pPr defTabSz="608965"/>
            <a:r>
              <a:rPr lang="zh-CN" altLang="en-US" sz="800" dirty="0" smtClean="0">
                <a:latin typeface="微软雅黑" panose="020B0503020204020204" pitchFamily="34" charset="-122"/>
                <a:ea typeface="微软雅黑" panose="020B0503020204020204" pitchFamily="34" charset="-122"/>
              </a:rPr>
              <a:t>③秘密信息 严禁泄露</a:t>
            </a:r>
            <a:endParaRPr lang="zh-CN" altLang="en-US" sz="800"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ctr" defTabSz="608965" rtl="0" eaLnBrk="1" latinLnBrk="0" hangingPunct="1">
        <a:spcBef>
          <a:spcPct val="0"/>
        </a:spcBef>
        <a:buNone/>
        <a:defRPr sz="3600" b="1" i="0" kern="1200">
          <a:solidFill>
            <a:schemeClr val="tx1"/>
          </a:solidFill>
          <a:latin typeface="微软雅黑" panose="020B0503020204020204" pitchFamily="34" charset="-122"/>
          <a:ea typeface="微软雅黑" panose="020B0503020204020204" pitchFamily="34" charset="-122"/>
          <a:cs typeface="Arial" panose="02080604020202020204" charset="0"/>
        </a:defRPr>
      </a:lvl1pPr>
    </p:titleStyle>
    <p:bodyStyle>
      <a:lvl1pPr marL="457200" indent="-457200" algn="l" defTabSz="608965" rtl="0" eaLnBrk="1" latinLnBrk="0" hangingPunct="1">
        <a:spcBef>
          <a:spcPct val="20000"/>
        </a:spcBef>
        <a:buFont typeface="Arial" panose="02080604020202020204" charset="0"/>
        <a:buChar char="•"/>
        <a:defRPr sz="32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1pPr>
      <a:lvl2pPr marL="990600" indent="-381000" algn="l" defTabSz="608965" rtl="0" eaLnBrk="1" latinLnBrk="0" hangingPunct="1">
        <a:spcBef>
          <a:spcPct val="20000"/>
        </a:spcBef>
        <a:buFont typeface="Arial" panose="02080604020202020204" charset="0"/>
        <a:buChar char="–"/>
        <a:defRPr sz="28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2pPr>
      <a:lvl3pPr marL="1524000" indent="-304800" algn="l" defTabSz="608965" rtl="0" eaLnBrk="1" latinLnBrk="0" hangingPunct="1">
        <a:spcBef>
          <a:spcPct val="20000"/>
        </a:spcBef>
        <a:buFont typeface="Arial" panose="02080604020202020204" charset="0"/>
        <a:buChar char="•"/>
        <a:defRPr sz="20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3pPr>
      <a:lvl4pPr marL="2133600" indent="-304800" algn="l" defTabSz="608965" rtl="0" eaLnBrk="1" latinLnBrk="0" hangingPunct="1">
        <a:spcBef>
          <a:spcPct val="20000"/>
        </a:spcBef>
        <a:buFont typeface="Arial" panose="02080604020202020204" charset="0"/>
        <a:buChar char="–"/>
        <a:defRPr sz="18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4pPr>
      <a:lvl5pPr marL="2743200" indent="-304800" algn="l" defTabSz="608965" rtl="0" eaLnBrk="1" latinLnBrk="0" hangingPunct="1">
        <a:spcBef>
          <a:spcPct val="20000"/>
        </a:spcBef>
        <a:buFont typeface="Arial" panose="02080604020202020204" charset="0"/>
        <a:buChar char="»"/>
        <a:defRPr sz="1800" b="0" i="0" kern="1200">
          <a:solidFill>
            <a:schemeClr val="tx1"/>
          </a:solidFill>
          <a:latin typeface="微软雅黑" panose="020B0503020204020204" pitchFamily="34" charset="-122"/>
          <a:ea typeface="微软雅黑" panose="020B0503020204020204" pitchFamily="34" charset="-122"/>
          <a:cs typeface="Arial" panose="02080604020202020204" charset="0"/>
        </a:defRPr>
      </a:lvl5pPr>
      <a:lvl6pPr marL="33528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6pPr>
      <a:lvl7pPr marL="39624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7pPr>
      <a:lvl8pPr marL="45720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8pPr>
      <a:lvl9pPr marL="5181600" indent="-304800" algn="l" defTabSz="608965" rtl="0" eaLnBrk="1" latinLnBrk="0" hangingPunct="1">
        <a:spcBef>
          <a:spcPct val="20000"/>
        </a:spcBef>
        <a:buFont typeface="Arial" panose="02080604020202020204" charset="0"/>
        <a:buChar char="•"/>
        <a:defRPr sz="2665" kern="1200">
          <a:solidFill>
            <a:schemeClr val="tx1"/>
          </a:solidFill>
          <a:latin typeface="+mn-lt"/>
          <a:ea typeface="+mn-ea"/>
          <a:cs typeface="+mn-cs"/>
        </a:defRPr>
      </a:lvl9pPr>
    </p:bodyStyle>
    <p:otherStyle>
      <a:defPPr>
        <a:defRPr lang="en-US"/>
      </a:defPPr>
      <a:lvl1pPr marL="0" algn="l" defTabSz="608965" rtl="0" eaLnBrk="1" latinLnBrk="0" hangingPunct="1">
        <a:defRPr sz="2400" kern="1200">
          <a:solidFill>
            <a:schemeClr val="tx1"/>
          </a:solidFill>
          <a:latin typeface="+mn-lt"/>
          <a:ea typeface="+mn-ea"/>
          <a:cs typeface="+mn-cs"/>
        </a:defRPr>
      </a:lvl1pPr>
      <a:lvl2pPr marL="609600" algn="l" defTabSz="608965" rtl="0" eaLnBrk="1" latinLnBrk="0" hangingPunct="1">
        <a:defRPr sz="2400" kern="1200">
          <a:solidFill>
            <a:schemeClr val="tx1"/>
          </a:solidFill>
          <a:latin typeface="+mn-lt"/>
          <a:ea typeface="+mn-ea"/>
          <a:cs typeface="+mn-cs"/>
        </a:defRPr>
      </a:lvl2pPr>
      <a:lvl3pPr marL="1219200" algn="l" defTabSz="608965" rtl="0" eaLnBrk="1" latinLnBrk="0" hangingPunct="1">
        <a:defRPr sz="2400" kern="1200">
          <a:solidFill>
            <a:schemeClr val="tx1"/>
          </a:solidFill>
          <a:latin typeface="+mn-lt"/>
          <a:ea typeface="+mn-ea"/>
          <a:cs typeface="+mn-cs"/>
        </a:defRPr>
      </a:lvl3pPr>
      <a:lvl4pPr marL="1828800" algn="l" defTabSz="608965" rtl="0" eaLnBrk="1" latinLnBrk="0" hangingPunct="1">
        <a:defRPr sz="2400" kern="1200">
          <a:solidFill>
            <a:schemeClr val="tx1"/>
          </a:solidFill>
          <a:latin typeface="+mn-lt"/>
          <a:ea typeface="+mn-ea"/>
          <a:cs typeface="+mn-cs"/>
        </a:defRPr>
      </a:lvl4pPr>
      <a:lvl5pPr marL="2438400" algn="l" defTabSz="608965" rtl="0" eaLnBrk="1" latinLnBrk="0" hangingPunct="1">
        <a:defRPr sz="2400" kern="1200">
          <a:solidFill>
            <a:schemeClr val="tx1"/>
          </a:solidFill>
          <a:latin typeface="+mn-lt"/>
          <a:ea typeface="+mn-ea"/>
          <a:cs typeface="+mn-cs"/>
        </a:defRPr>
      </a:lvl5pPr>
      <a:lvl6pPr marL="3048000" algn="l" defTabSz="608965" rtl="0" eaLnBrk="1" latinLnBrk="0" hangingPunct="1">
        <a:defRPr sz="2400" kern="1200">
          <a:solidFill>
            <a:schemeClr val="tx1"/>
          </a:solidFill>
          <a:latin typeface="+mn-lt"/>
          <a:ea typeface="+mn-ea"/>
          <a:cs typeface="+mn-cs"/>
        </a:defRPr>
      </a:lvl6pPr>
      <a:lvl7pPr marL="3657600" algn="l" defTabSz="608965" rtl="0" eaLnBrk="1" latinLnBrk="0" hangingPunct="1">
        <a:defRPr sz="2400" kern="1200">
          <a:solidFill>
            <a:schemeClr val="tx1"/>
          </a:solidFill>
          <a:latin typeface="+mn-lt"/>
          <a:ea typeface="+mn-ea"/>
          <a:cs typeface="+mn-cs"/>
        </a:defRPr>
      </a:lvl7pPr>
      <a:lvl8pPr marL="4267200" algn="l" defTabSz="608965" rtl="0" eaLnBrk="1" latinLnBrk="0" hangingPunct="1">
        <a:defRPr sz="2400" kern="1200">
          <a:solidFill>
            <a:schemeClr val="tx1"/>
          </a:solidFill>
          <a:latin typeface="+mn-lt"/>
          <a:ea typeface="+mn-ea"/>
          <a:cs typeface="+mn-cs"/>
        </a:defRPr>
      </a:lvl8pPr>
      <a:lvl9pPr marL="4876800" algn="l" defTabSz="6089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010616" y="718162"/>
            <a:ext cx="6574407" cy="2544691"/>
          </a:xfrm>
        </p:spPr>
        <p:txBody>
          <a:bodyPr/>
          <a:lstStyle/>
          <a:p>
            <a:r>
              <a:rPr kumimoji="1" lang="x-none" altLang="zh-CN" dirty="0"/>
              <a:t>分布式系统测试</a:t>
            </a:r>
            <a:endParaRPr kumimoji="1" lang="x-none" altLang="zh-CN" dirty="0"/>
          </a:p>
        </p:txBody>
      </p:sp>
      <p:sp>
        <p:nvSpPr>
          <p:cNvPr id="5" name="文本占位符 4"/>
          <p:cNvSpPr>
            <a:spLocks noGrp="1"/>
          </p:cNvSpPr>
          <p:nvPr>
            <p:ph type="body" sz="quarter" idx="13"/>
          </p:nvPr>
        </p:nvSpPr>
        <p:spPr>
          <a:xfrm>
            <a:off x="1010617" y="2841944"/>
            <a:ext cx="4755444" cy="884472"/>
          </a:xfrm>
        </p:spPr>
        <p:txBody>
          <a:bodyPr/>
          <a:lstStyle/>
          <a:p>
            <a:r>
              <a:rPr kumimoji="1" lang="en-US" altLang="zh-CN" dirty="0" smtClean="0">
                <a:latin typeface="微软雅黑" panose="020B0503020204020204" pitchFamily="34" charset="-122"/>
                <a:ea typeface="微软雅黑" panose="020B0503020204020204" pitchFamily="34" charset="-122"/>
              </a:rPr>
              <a:t>2018</a:t>
            </a:r>
            <a:r>
              <a:rPr kumimoji="1" lang="zh-CN" altLang="en-US" dirty="0" smtClean="0">
                <a:latin typeface="微软雅黑" panose="020B0503020204020204" pitchFamily="34" charset="-122"/>
                <a:ea typeface="微软雅黑" panose="020B0503020204020204" pitchFamily="34" charset="-122"/>
              </a:rPr>
              <a:t>年</a:t>
            </a:r>
            <a:r>
              <a:rPr kumimoji="1" lang="en-US" altLang="zh-CN" dirty="0" smtClean="0">
                <a:latin typeface="微软雅黑" panose="020B0503020204020204" pitchFamily="34" charset="-122"/>
                <a:ea typeface="微软雅黑" panose="020B0503020204020204" pitchFamily="34" charset="-122"/>
              </a:rPr>
              <a:t>01</a:t>
            </a:r>
            <a:r>
              <a:rPr kumimoji="1" lang="zh-CN" altLang="en-US" dirty="0" smtClean="0">
                <a:latin typeface="微软雅黑" panose="020B0503020204020204" pitchFamily="34" charset="-122"/>
                <a:ea typeface="微软雅黑" panose="020B0503020204020204" pitchFamily="34" charset="-122"/>
              </a:rPr>
              <a:t>月</a:t>
            </a:r>
            <a:endParaRPr kumimoji="1"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开源工具</a:t>
            </a:r>
            <a:endParaRPr lang="x-none" altLang="zh-CN"/>
          </a:p>
        </p:txBody>
      </p:sp>
      <p:sp>
        <p:nvSpPr>
          <p:cNvPr id="5" name="文本占位符 4"/>
          <p:cNvSpPr>
            <a:spLocks noGrp="1"/>
          </p:cNvSpPr>
          <p:nvPr>
            <p:ph type="body" sz="quarter" idx="11"/>
          </p:nvPr>
        </p:nvSpPr>
        <p:spPr/>
        <p:txBody>
          <a:bodyPr/>
          <a:p>
            <a:r>
              <a:rPr lang="x-none" altLang="zh-CN"/>
              <a:t>Jepsen</a:t>
            </a:r>
            <a:endParaRPr lang="x-none" altLang="zh-CN"/>
          </a:p>
          <a:p>
            <a:pPr lvl="1"/>
            <a:r>
              <a:rPr lang="x-none" altLang="zh-CN" sz="2665"/>
              <a:t>written by clojure</a:t>
            </a:r>
            <a:endParaRPr lang="x-none" altLang="zh-CN" sz="2665"/>
          </a:p>
          <a:p>
            <a:pPr lvl="1"/>
            <a:r>
              <a:rPr lang="x-none" altLang="en-US" sz="2310" dirty="0">
                <a:sym typeface="+mn-ea"/>
              </a:rPr>
              <a:t>linearizability验证</a:t>
            </a:r>
            <a:endParaRPr lang="x-none" altLang="en-US" sz="2310" dirty="0">
              <a:sym typeface="+mn-ea"/>
            </a:endParaRPr>
          </a:p>
          <a:p>
            <a:pPr lvl="2"/>
            <a:r>
              <a:rPr lang="x-none" altLang="en-US" sz="2070" dirty="0">
                <a:sym typeface="+mn-ea"/>
              </a:rPr>
              <a:t>Knossos- 基于历史</a:t>
            </a:r>
            <a:endParaRPr lang="x-none" altLang="en-US" sz="2080" dirty="0">
              <a:sym typeface="+mn-ea"/>
            </a:endParaRPr>
          </a:p>
          <a:p>
            <a:pPr lvl="1"/>
            <a:endParaRPr lang="x-none" altLang="zh-CN"/>
          </a:p>
        </p:txBody>
      </p:sp>
      <p:sp>
        <p:nvSpPr>
          <p:cNvPr id="6" name="文本框 5"/>
          <p:cNvSpPr txBox="1"/>
          <p:nvPr/>
        </p:nvSpPr>
        <p:spPr>
          <a:xfrm>
            <a:off x="3811270" y="4246880"/>
            <a:ext cx="6953885" cy="1188720"/>
          </a:xfrm>
          <a:prstGeom prst="rect">
            <a:avLst/>
          </a:prstGeom>
          <a:noFill/>
        </p:spPr>
        <p:txBody>
          <a:bodyPr wrap="square" rtlCol="0">
            <a:spAutoFit/>
          </a:bodyPr>
          <a:p>
            <a:r>
              <a:rPr lang="zh-CN" altLang="en-US"/>
              <a:t>A linearizability checker takes as input a sequential specification and a concurrent history, and it runs a decision procedure to check whether the history is linearizable with respect to the spec.</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开源工具</a:t>
            </a:r>
            <a:br>
              <a:rPr lang="x-none" altLang="zh-CN"/>
            </a:br>
            <a:r>
              <a:rPr lang="x-none" altLang="zh-CN"/>
              <a:t>Netflix</a:t>
            </a:r>
            <a:endParaRPr lang="x-none" altLang="zh-CN"/>
          </a:p>
        </p:txBody>
      </p:sp>
      <p:sp>
        <p:nvSpPr>
          <p:cNvPr id="5" name="文本占位符 4"/>
          <p:cNvSpPr>
            <a:spLocks noGrp="1"/>
          </p:cNvSpPr>
          <p:nvPr>
            <p:ph type="body" sz="quarter" idx="11"/>
          </p:nvPr>
        </p:nvSpPr>
        <p:spPr/>
        <p:txBody>
          <a:bodyPr/>
          <a:p>
            <a:r>
              <a:rPr lang="x-none" altLang="zh-CN"/>
              <a:t>Chaos Monkey</a:t>
            </a:r>
            <a:endParaRPr lang="x-none" altLang="zh-CN"/>
          </a:p>
          <a:p>
            <a:pPr lvl="1"/>
            <a:endParaRPr lang="x-none" altLang="zh-CN"/>
          </a:p>
          <a:p>
            <a:pPr lvl="1"/>
            <a:endParaRPr lang="x-none" altLang="zh-CN"/>
          </a:p>
          <a:p>
            <a:pPr lvl="1"/>
            <a:endParaRPr lang="x-none" altLang="zh-CN"/>
          </a:p>
          <a:p>
            <a:pPr lvl="0"/>
            <a:r>
              <a:rPr lang="x-none" altLang="zh-CN"/>
              <a:t>Spinnaker</a:t>
            </a:r>
            <a:endParaRPr lang="x-none" altLang="zh-CN"/>
          </a:p>
        </p:txBody>
      </p:sp>
      <p:sp>
        <p:nvSpPr>
          <p:cNvPr id="6" name="文本框 5"/>
          <p:cNvSpPr txBox="1"/>
          <p:nvPr/>
        </p:nvSpPr>
        <p:spPr>
          <a:xfrm>
            <a:off x="5163185" y="1343025"/>
            <a:ext cx="5585460" cy="1737360"/>
          </a:xfrm>
          <a:prstGeom prst="rect">
            <a:avLst/>
          </a:prstGeom>
          <a:noFill/>
        </p:spPr>
        <p:txBody>
          <a:bodyPr wrap="square" rtlCol="0">
            <a:spAutoFit/>
          </a:bodyPr>
          <a:p>
            <a:pPr algn="l"/>
            <a:r>
              <a:rPr lang="zh-CN" altLang="en-US"/>
              <a:t>Chaos Monkey is a service which identifies groups of systems and randomly terminates one of the systems in a group.</a:t>
            </a:r>
            <a:endParaRPr lang="zh-CN" altLang="en-US"/>
          </a:p>
          <a:p>
            <a:pPr algn="l"/>
            <a:r>
              <a:rPr lang="zh-CN" altLang="en-US"/>
              <a:t>The service operates at a controlled time (does not run on weekends and holidays) and interval (only operates during business hours).</a:t>
            </a:r>
            <a:endParaRPr lang="zh-CN" altLang="en-US"/>
          </a:p>
        </p:txBody>
      </p:sp>
      <p:sp>
        <p:nvSpPr>
          <p:cNvPr id="7" name="文本框 6"/>
          <p:cNvSpPr txBox="1"/>
          <p:nvPr/>
        </p:nvSpPr>
        <p:spPr>
          <a:xfrm>
            <a:off x="5220970" y="3890010"/>
            <a:ext cx="5538470" cy="1463040"/>
          </a:xfrm>
          <a:prstGeom prst="rect">
            <a:avLst/>
          </a:prstGeom>
          <a:noFill/>
        </p:spPr>
        <p:txBody>
          <a:bodyPr wrap="square" rtlCol="0">
            <a:spAutoFit/>
          </a:bodyPr>
          <a:p>
            <a:pPr algn="l"/>
            <a:r>
              <a:rPr lang="zh-CN" altLang="en-US"/>
              <a:t>multi-cloud continuous delivery platform that helps you release software changes with high velocity and confidence.</a:t>
            </a:r>
            <a:endParaRPr lang="zh-CN" altLang="en-US"/>
          </a:p>
          <a:p>
            <a:pPr algn="l"/>
            <a:r>
              <a:rPr lang="zh-CN" altLang="en-US"/>
              <a:t>cluster management and deployment management. </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开源工具</a:t>
            </a:r>
            <a:endParaRPr lang="x-none" altLang="zh-CN"/>
          </a:p>
        </p:txBody>
      </p:sp>
      <p:sp>
        <p:nvSpPr>
          <p:cNvPr id="5" name="文本占位符 4"/>
          <p:cNvSpPr>
            <a:spLocks noGrp="1"/>
          </p:cNvSpPr>
          <p:nvPr>
            <p:ph type="body" sz="quarter" idx="11"/>
          </p:nvPr>
        </p:nvSpPr>
        <p:spPr>
          <a:xfrm>
            <a:off x="476251" y="1214969"/>
            <a:ext cx="10970684" cy="4087283"/>
          </a:xfrm>
        </p:spPr>
        <p:txBody>
          <a:bodyPr/>
          <a:p>
            <a:r>
              <a:rPr lang="x-none" altLang="zh-CN"/>
              <a:t>Namazu</a:t>
            </a:r>
            <a:endParaRPr lang="x-none" altLang="zh-CN"/>
          </a:p>
        </p:txBody>
      </p:sp>
      <p:pic>
        <p:nvPicPr>
          <p:cNvPr id="6" name="图片 5"/>
          <p:cNvPicPr>
            <a:picLocks noChangeAspect="1"/>
          </p:cNvPicPr>
          <p:nvPr/>
        </p:nvPicPr>
        <p:blipFill>
          <a:blip r:embed="rId1"/>
          <a:stretch>
            <a:fillRect/>
          </a:stretch>
        </p:blipFill>
        <p:spPr>
          <a:xfrm>
            <a:off x="1614170" y="1933575"/>
            <a:ext cx="7800975" cy="3962400"/>
          </a:xfrm>
          <a:prstGeom prst="rect">
            <a:avLst/>
          </a:prstGeom>
        </p:spPr>
      </p:pic>
      <p:sp>
        <p:nvSpPr>
          <p:cNvPr id="7" name="文本框 6"/>
          <p:cNvSpPr txBox="1"/>
          <p:nvPr/>
        </p:nvSpPr>
        <p:spPr>
          <a:xfrm>
            <a:off x="3354070" y="585470"/>
            <a:ext cx="3561715" cy="914400"/>
          </a:xfrm>
          <a:prstGeom prst="rect">
            <a:avLst/>
          </a:prstGeom>
          <a:noFill/>
        </p:spPr>
        <p:txBody>
          <a:bodyPr wrap="square" rtlCol="0">
            <a:spAutoFit/>
          </a:bodyPr>
          <a:p>
            <a:pPr algn="l"/>
            <a:r>
              <a:rPr lang="zh-CN" altLang="en-US"/>
              <a:t>Its design does not depend on programming languages and opearting systems.</a:t>
            </a:r>
            <a:endParaRPr lang="zh-CN" altLang="en-US"/>
          </a:p>
        </p:txBody>
      </p:sp>
      <p:sp>
        <p:nvSpPr>
          <p:cNvPr id="8" name="文本框 7"/>
          <p:cNvSpPr txBox="1"/>
          <p:nvPr/>
        </p:nvSpPr>
        <p:spPr>
          <a:xfrm>
            <a:off x="7298055" y="366395"/>
            <a:ext cx="4271645" cy="3108960"/>
          </a:xfrm>
          <a:prstGeom prst="rect">
            <a:avLst/>
          </a:prstGeom>
          <a:noFill/>
        </p:spPr>
        <p:txBody>
          <a:bodyPr wrap="square" rtlCol="0">
            <a:spAutoFit/>
          </a:bodyPr>
          <a:p>
            <a:pPr algn="l"/>
            <a:r>
              <a:rPr lang="zh-CN" altLang="en-US"/>
              <a:t>Namazu permutes Java function calls, Ethernet packets, Filesystem events, and injected faults in various orders so as to find implementation-level bugs of the distributed system.</a:t>
            </a:r>
            <a:endParaRPr lang="zh-CN" altLang="en-US"/>
          </a:p>
          <a:p>
            <a:pPr algn="l"/>
            <a:r>
              <a:rPr lang="zh-CN" altLang="en-US"/>
              <a:t>Namazu can also control non-determinism of the thread interleaving (by calling sched_setattr(2) with randomized parameters). </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开源工具</a:t>
            </a:r>
            <a:endParaRPr lang="x-none" altLang="zh-CN"/>
          </a:p>
        </p:txBody>
      </p:sp>
      <p:sp>
        <p:nvSpPr>
          <p:cNvPr id="5" name="文本占位符 4"/>
          <p:cNvSpPr>
            <a:spLocks noGrp="1"/>
          </p:cNvSpPr>
          <p:nvPr>
            <p:ph type="body" sz="quarter" idx="11"/>
          </p:nvPr>
        </p:nvSpPr>
        <p:spPr/>
        <p:txBody>
          <a:bodyPr/>
          <a:p>
            <a:r>
              <a:rPr lang="x-none" altLang="zh-CN"/>
              <a:t>Namazu</a:t>
            </a:r>
            <a:endParaRPr lang="x-none" altLang="zh-CN"/>
          </a:p>
        </p:txBody>
      </p:sp>
      <p:pic>
        <p:nvPicPr>
          <p:cNvPr id="6" name="图片 5"/>
          <p:cNvPicPr>
            <a:picLocks noChangeAspect="1"/>
          </p:cNvPicPr>
          <p:nvPr/>
        </p:nvPicPr>
        <p:blipFill>
          <a:blip r:embed="rId1"/>
          <a:stretch>
            <a:fillRect/>
          </a:stretch>
        </p:blipFill>
        <p:spPr>
          <a:xfrm>
            <a:off x="3206115" y="1534160"/>
            <a:ext cx="7818755" cy="4322445"/>
          </a:xfrm>
          <a:prstGeom prst="rect">
            <a:avLst/>
          </a:prstGeom>
        </p:spPr>
      </p:pic>
      <p:sp>
        <p:nvSpPr>
          <p:cNvPr id="7" name="文本框 6"/>
          <p:cNvSpPr txBox="1"/>
          <p:nvPr/>
        </p:nvSpPr>
        <p:spPr>
          <a:xfrm>
            <a:off x="2616200" y="605790"/>
            <a:ext cx="5920740" cy="640080"/>
          </a:xfrm>
          <a:prstGeom prst="rect">
            <a:avLst/>
          </a:prstGeom>
          <a:noFill/>
        </p:spPr>
        <p:txBody>
          <a:bodyPr wrap="square" rtlCol="0" anchor="t">
            <a:spAutoFit/>
          </a:bodyPr>
          <a:p>
            <a:r>
              <a:rPr lang="zh-CN" altLang="en-US"/>
              <a:t>Namazu Swarm: CI Job Parallelizer built on Docker and Kubernetes</a:t>
            </a:r>
            <a:endParaRPr lang="zh-CN" altLang="en-US"/>
          </a:p>
        </p:txBody>
      </p:sp>
      <p:sp>
        <p:nvSpPr>
          <p:cNvPr id="8" name="文本框 7"/>
          <p:cNvSpPr txBox="1"/>
          <p:nvPr/>
        </p:nvSpPr>
        <p:spPr>
          <a:xfrm>
            <a:off x="439420" y="3018155"/>
            <a:ext cx="2699385" cy="1188720"/>
          </a:xfrm>
          <a:prstGeom prst="rect">
            <a:avLst/>
          </a:prstGeom>
          <a:noFill/>
        </p:spPr>
        <p:txBody>
          <a:bodyPr wrap="square" rtlCol="0">
            <a:spAutoFit/>
          </a:bodyPr>
          <a:p>
            <a:pPr algn="l"/>
            <a:r>
              <a:rPr lang="zh-CN" altLang="en-US"/>
              <a:t>a programmable fuzzy scheduler for testing distributed systems.</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开源工具</a:t>
            </a:r>
            <a:endParaRPr lang="x-none" altLang="zh-CN"/>
          </a:p>
        </p:txBody>
      </p:sp>
      <p:sp>
        <p:nvSpPr>
          <p:cNvPr id="5" name="文本占位符 4"/>
          <p:cNvSpPr>
            <a:spLocks noGrp="1"/>
          </p:cNvSpPr>
          <p:nvPr>
            <p:ph type="body" sz="quarter" idx="11"/>
          </p:nvPr>
        </p:nvSpPr>
        <p:spPr/>
        <p:txBody>
          <a:bodyPr/>
          <a:p>
            <a:r>
              <a:rPr lang="x-none" altLang="zh-CN"/>
              <a:t>Namazu</a:t>
            </a:r>
            <a:endParaRPr lang="x-none" altLang="zh-CN"/>
          </a:p>
        </p:txBody>
      </p:sp>
      <p:pic>
        <p:nvPicPr>
          <p:cNvPr id="6" name="图片 5"/>
          <p:cNvPicPr>
            <a:picLocks noChangeAspect="1"/>
          </p:cNvPicPr>
          <p:nvPr/>
        </p:nvPicPr>
        <p:blipFill>
          <a:blip r:embed="rId1"/>
          <a:stretch>
            <a:fillRect/>
          </a:stretch>
        </p:blipFill>
        <p:spPr>
          <a:xfrm>
            <a:off x="3124835" y="761365"/>
            <a:ext cx="8669655" cy="48507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more tools</a:t>
            </a:r>
            <a:endParaRPr lang="x-none" altLang="zh-CN"/>
          </a:p>
        </p:txBody>
      </p:sp>
      <p:sp>
        <p:nvSpPr>
          <p:cNvPr id="5" name="文本占位符 4"/>
          <p:cNvSpPr>
            <a:spLocks noGrp="1"/>
          </p:cNvSpPr>
          <p:nvPr>
            <p:ph type="body" sz="quarter" idx="11"/>
          </p:nvPr>
        </p:nvSpPr>
        <p:spPr/>
        <p:txBody>
          <a:bodyPr/>
          <a:p>
            <a:r>
              <a:rPr lang="zh-CN" altLang="en-US">
                <a:sym typeface="+mn-ea"/>
              </a:rPr>
              <a:t>etcd local tester</a:t>
            </a:r>
            <a:endParaRPr lang="zh-CN" altLang="en-US">
              <a:sym typeface="+mn-ea"/>
            </a:endParaRPr>
          </a:p>
          <a:p>
            <a:r>
              <a:rPr lang="zh-CN" altLang="en-US"/>
              <a:t>https://github.com/NetSys/demi</a:t>
            </a:r>
            <a:endParaRPr lang="zh-CN" altLang="en-US"/>
          </a:p>
          <a:p>
            <a:pPr lvl="1"/>
            <a:r>
              <a:rPr lang="x-none" altLang="zh-CN" sz="2665"/>
              <a:t>类似Namazu, Akka, 测试Spark</a:t>
            </a:r>
            <a:endParaRPr lang="x-none" altLang="zh-CN" sz="2665"/>
          </a:p>
          <a:p>
            <a:pPr lvl="0"/>
            <a:r>
              <a:rPr lang="en-US" sz="3120" spc="-1">
                <a:solidFill>
                  <a:srgbClr val="000000"/>
                </a:solidFill>
                <a:uFill>
                  <a:solidFill>
                    <a:srgbClr val="FFFFFF"/>
                  </a:solidFill>
                </a:uFill>
                <a:latin typeface="Calibri" charset="0"/>
                <a:sym typeface="+mn-ea"/>
              </a:rPr>
              <a:t>american fuzzy lop</a:t>
            </a:r>
            <a:endParaRPr lang="x-none" altLang="zh-CN" sz="3200"/>
          </a:p>
          <a:p>
            <a:pPr lvl="1"/>
            <a:endParaRPr lang="x-none"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x-none" altLang="zh-CN" dirty="0" smtClean="0"/>
              <a:t>TiDB</a:t>
            </a:r>
            <a:endParaRPr kumimoji="1" lang="x-none" altLang="zh-CN" dirty="0"/>
          </a:p>
        </p:txBody>
      </p:sp>
      <p:sp>
        <p:nvSpPr>
          <p:cNvPr id="3" name="文本占位符 2"/>
          <p:cNvSpPr>
            <a:spLocks noGrp="1"/>
          </p:cNvSpPr>
          <p:nvPr>
            <p:ph type="body" sz="quarter" idx="11"/>
          </p:nvPr>
        </p:nvSpPr>
        <p:spPr>
          <a:xfrm>
            <a:off x="610870" y="967740"/>
            <a:ext cx="10913745" cy="5306060"/>
          </a:xfrm>
        </p:spPr>
        <p:txBody>
          <a:bodyPr>
            <a:normAutofit fontScale="60000"/>
          </a:bodyPr>
          <a:lstStyle/>
          <a:p>
            <a:pPr>
              <a:buFont typeface="Arial" panose="02080604020202020204" charset="0"/>
            </a:pPr>
            <a:r>
              <a:rPr kumimoji="1" lang="x-none" altLang="zh-CN" dirty="0"/>
              <a:t>Jepsen</a:t>
            </a:r>
            <a:endParaRPr kumimoji="1" lang="x-none" altLang="zh-CN" dirty="0"/>
          </a:p>
          <a:p>
            <a:pPr lvl="1">
              <a:buFont typeface="Arial" panose="02080604020202020204" charset="0"/>
            </a:pPr>
            <a:r>
              <a:rPr kumimoji="1" lang="x-none" altLang="zh-CN" dirty="0"/>
              <a:t>https://github.com/pingcap/jepsen/tree/master/tidb</a:t>
            </a:r>
            <a:endParaRPr kumimoji="1" lang="x-none" altLang="zh-CN" dirty="0"/>
          </a:p>
          <a:p>
            <a:pPr marL="609600" lvl="1" indent="0">
              <a:buFont typeface="Arial" panose="02080604020202020204" charset="0"/>
              <a:buNone/>
            </a:pPr>
            <a:r>
              <a:rPr kumimoji="1" lang="x-none" altLang="zh-CN" dirty="0"/>
              <a:t>The tests run concurrent operations to some shared data from different nodes in a TiDB cluster and checks that the operations preserve the consistency properties defined in each test.</a:t>
            </a:r>
            <a:endParaRPr kumimoji="1" lang="x-none" altLang="zh-CN" dirty="0"/>
          </a:p>
          <a:p>
            <a:pPr marL="609600" lvl="1" indent="0">
              <a:buFont typeface="Arial" panose="02080604020202020204" charset="0"/>
              <a:buNone/>
            </a:pPr>
            <a:endParaRPr kumimoji="1" lang="x-none" altLang="zh-CN" dirty="0"/>
          </a:p>
          <a:p>
            <a:pPr lvl="1">
              <a:buFont typeface="Arial" panose="02080604020202020204" charset="0"/>
            </a:pPr>
            <a:r>
              <a:rPr kumimoji="1" lang="x-none" altLang="zh-CN" dirty="0"/>
              <a:t>Tests</a:t>
            </a:r>
            <a:endParaRPr kumimoji="1" lang="x-none" altLang="zh-CN" dirty="0"/>
          </a:p>
          <a:p>
            <a:pPr marL="609600" lvl="1" indent="0">
              <a:buFont typeface="Arial" panose="02080604020202020204" charset="0"/>
              <a:buNone/>
            </a:pPr>
            <a:r>
              <a:rPr kumimoji="1" lang="x-none" altLang="zh-CN" dirty="0"/>
              <a:t>* </a:t>
            </a:r>
            <a:r>
              <a:rPr kumimoji="1" lang="x-none" altLang="zh-CN" b="1" dirty="0"/>
              <a:t>bank</a:t>
            </a:r>
            <a:r>
              <a:rPr kumimoji="1" lang="x-none" altLang="zh-CN" dirty="0"/>
              <a:t> concurrent transfers between rows of a shared table</a:t>
            </a:r>
            <a:endParaRPr kumimoji="1" lang="x-none" altLang="zh-CN" dirty="0"/>
          </a:p>
          <a:p>
            <a:pPr marL="609600" lvl="1" indent="0">
              <a:buFont typeface="Arial" panose="02080604020202020204" charset="0"/>
              <a:buNone/>
            </a:pPr>
            <a:r>
              <a:rPr kumimoji="1" lang="x-none" altLang="zh-CN" dirty="0"/>
              <a:t>* </a:t>
            </a:r>
            <a:r>
              <a:rPr kumimoji="1" lang="x-none" altLang="zh-CN" b="1" dirty="0"/>
              <a:t>sets</a:t>
            </a:r>
            <a:r>
              <a:rPr kumimoji="1" lang="x-none" altLang="zh-CN" dirty="0"/>
              <a:t> concurrent unique appends to a shared table</a:t>
            </a:r>
            <a:endParaRPr kumimoji="1" lang="x-none" altLang="zh-CN" dirty="0"/>
          </a:p>
          <a:p>
            <a:pPr marL="609600" lvl="1" indent="0">
              <a:buFont typeface="Arial" panose="02080604020202020204" charset="0"/>
              <a:buNone/>
            </a:pPr>
            <a:r>
              <a:rPr kumimoji="1" lang="x-none" altLang="zh-CN" dirty="0"/>
              <a:t>* </a:t>
            </a:r>
            <a:r>
              <a:rPr kumimoji="1" lang="x-none" altLang="zh-CN" b="1" dirty="0"/>
              <a:t>register</a:t>
            </a:r>
            <a:r>
              <a:rPr kumimoji="1" lang="x-none" altLang="zh-CN" dirty="0"/>
              <a:t> concurrent atomic updates to a shared register</a:t>
            </a:r>
            <a:endParaRPr kumimoji="1" lang="x-none" altLang="zh-CN" dirty="0"/>
          </a:p>
          <a:p>
            <a:pPr marL="895350" lvl="1" indent="-285750"/>
            <a:r>
              <a:rPr kumimoji="1" lang="x-none" altLang="zh-CN" dirty="0"/>
              <a:t>Nemeses</a:t>
            </a:r>
            <a:endParaRPr kumimoji="1" lang="x-none" altLang="zh-CN" dirty="0"/>
          </a:p>
          <a:p>
            <a:pPr marL="609600" lvl="1" indent="0">
              <a:buFont typeface="Arial" panose="02080604020202020204" charset="0"/>
              <a:buNone/>
            </a:pPr>
            <a:r>
              <a:rPr kumimoji="1" lang="x-none" altLang="zh-CN" dirty="0"/>
              <a:t>* </a:t>
            </a:r>
            <a:r>
              <a:rPr kumimoji="1" lang="x-none" altLang="zh-CN" b="1" dirty="0"/>
              <a:t>parts</a:t>
            </a:r>
            <a:r>
              <a:rPr kumimoji="1" lang="x-none" altLang="zh-CN" dirty="0"/>
              <a:t> random network partitions</a:t>
            </a:r>
            <a:endParaRPr kumimoji="1" lang="x-none" altLang="zh-CN" dirty="0"/>
          </a:p>
          <a:p>
            <a:pPr marL="609600" lvl="1" indent="0">
              <a:buFont typeface="Arial" panose="02080604020202020204" charset="0"/>
              <a:buNone/>
            </a:pPr>
            <a:r>
              <a:rPr kumimoji="1" lang="x-none" altLang="zh-CN" dirty="0"/>
              <a:t>* </a:t>
            </a:r>
            <a:r>
              <a:rPr kumimoji="1" lang="x-none" altLang="zh-CN" b="1" dirty="0"/>
              <a:t>majority-ring</a:t>
            </a:r>
            <a:r>
              <a:rPr kumimoji="1" lang="x-none" altLang="zh-CN" dirty="0"/>
              <a:t> random network partition where each node sees a majority of other nodes</a:t>
            </a:r>
            <a:endParaRPr kumimoji="1" lang="x-none" altLang="zh-CN" dirty="0"/>
          </a:p>
          <a:p>
            <a:pPr marL="609600" lvl="1" indent="0">
              <a:buFont typeface="Arial" panose="02080604020202020204" charset="0"/>
              <a:buNone/>
            </a:pPr>
            <a:r>
              <a:rPr kumimoji="1" lang="x-none" altLang="zh-CN" dirty="0"/>
              <a:t>* </a:t>
            </a:r>
            <a:r>
              <a:rPr kumimoji="1" lang="x-none" altLang="zh-CN" b="1" dirty="0"/>
              <a:t>start-stop-2</a:t>
            </a:r>
            <a:r>
              <a:rPr kumimoji="1" lang="x-none" altLang="zh-CN" dirty="0"/>
              <a:t> db processes on 2 nodes are stopped and restarted with SIGSTOP/SIGCONT</a:t>
            </a:r>
            <a:endParaRPr kumimoji="1" lang="x-none" altLang="zh-CN" dirty="0"/>
          </a:p>
          <a:p>
            <a:pPr marL="609600" lvl="1" indent="0">
              <a:buFont typeface="Arial" panose="02080604020202020204" charset="0"/>
              <a:buNone/>
            </a:pPr>
            <a:r>
              <a:rPr kumimoji="1" lang="x-none" altLang="zh-CN" dirty="0"/>
              <a:t>* </a:t>
            </a:r>
            <a:r>
              <a:rPr kumimoji="1" lang="x-none" altLang="zh-CN" b="1" dirty="0"/>
              <a:t>start-kill-2</a:t>
            </a:r>
            <a:r>
              <a:rPr kumimoji="1" lang="x-none" altLang="zh-CN" dirty="0"/>
              <a:t> db processes on 2 nodes are stopped with SIGKILL and restarted from scratch</a:t>
            </a:r>
            <a:endParaRPr kumimoji="1" lang="x-none"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TiDB</a:t>
            </a:r>
            <a:endParaRPr lang="x-none" altLang="zh-CN"/>
          </a:p>
        </p:txBody>
      </p:sp>
      <p:sp>
        <p:nvSpPr>
          <p:cNvPr id="5" name="文本占位符 4"/>
          <p:cNvSpPr>
            <a:spLocks noGrp="1"/>
          </p:cNvSpPr>
          <p:nvPr>
            <p:ph type="body" sz="quarter" idx="11"/>
          </p:nvPr>
        </p:nvSpPr>
        <p:spPr/>
        <p:txBody>
          <a:bodyPr/>
          <a:p>
            <a:r>
              <a:rPr lang="x-none" altLang="zh-CN"/>
              <a:t>Chaos</a:t>
            </a:r>
            <a:endParaRPr lang="x-none" altLang="zh-CN"/>
          </a:p>
          <a:p>
            <a:pPr lvl="1"/>
            <a:r>
              <a:rPr lang="x-none" altLang="zh-CN"/>
              <a:t>https://github.com/siddontang/chaos</a:t>
            </a:r>
            <a:endParaRPr lang="x-none" altLang="zh-CN"/>
          </a:p>
          <a:p>
            <a:pPr lvl="1"/>
            <a:r>
              <a:rPr lang="x-none" altLang="zh-CN"/>
              <a:t>written by go,模仿Jepsen</a:t>
            </a:r>
            <a:endParaRPr lang="x-none" altLang="zh-CN"/>
          </a:p>
          <a:p>
            <a:pPr lvl="1"/>
            <a:r>
              <a:rPr lang="x-none" altLang="zh-CN"/>
              <a:t>linearizability checker</a:t>
            </a:r>
            <a:endParaRPr lang="x-none" altLang="zh-CN"/>
          </a:p>
          <a:p>
            <a:pPr lvl="2"/>
            <a:r>
              <a:rPr lang="x-none" altLang="zh-CN"/>
              <a:t>Porcupine(基于论文Faster linearizability checking via P-compositionality)</a:t>
            </a:r>
            <a:endParaRPr lang="x-none" altLang="zh-CN"/>
          </a:p>
          <a:p>
            <a:pPr marL="609600" lvl="1" indent="0">
              <a:buNone/>
            </a:pPr>
            <a:endParaRPr lang="x-none"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TiDB</a:t>
            </a:r>
            <a:endParaRPr lang="x-none" altLang="zh-CN"/>
          </a:p>
        </p:txBody>
      </p:sp>
      <p:sp>
        <p:nvSpPr>
          <p:cNvPr id="5" name="文本占位符 4"/>
          <p:cNvSpPr>
            <a:spLocks noGrp="1"/>
          </p:cNvSpPr>
          <p:nvPr>
            <p:ph type="body" sz="quarter" idx="11"/>
          </p:nvPr>
        </p:nvSpPr>
        <p:spPr>
          <a:xfrm>
            <a:off x="609600" y="1398270"/>
            <a:ext cx="10932160" cy="4570730"/>
          </a:xfrm>
        </p:spPr>
        <p:txBody>
          <a:bodyPr>
            <a:normAutofit fontScale="90000" lnSpcReduction="10000"/>
          </a:bodyPr>
          <a:p>
            <a:r>
              <a:rPr lang="x-none" altLang="zh-CN"/>
              <a:t>Namazu</a:t>
            </a:r>
            <a:endParaRPr lang="x-none" altLang="zh-CN"/>
          </a:p>
          <a:p>
            <a:pPr lvl="1"/>
            <a:r>
              <a:rPr lang="x-none" altLang="zh-CN"/>
              <a:t>How TiKV use namazu</a:t>
            </a:r>
            <a:endParaRPr lang="x-none" altLang="zh-CN"/>
          </a:p>
          <a:p>
            <a:pPr lvl="1"/>
            <a:r>
              <a:rPr lang="x-none" altLang="zh-CN"/>
              <a:t>Use nmz container / non-container mode to disturb cluster. </a:t>
            </a:r>
            <a:endParaRPr lang="x-none" altLang="zh-CN"/>
          </a:p>
          <a:p>
            <a:pPr lvl="1"/>
            <a:r>
              <a:rPr lang="x-none" altLang="zh-CN"/>
              <a:t>Run container mode in CI for each commit. (1 hour)</a:t>
            </a:r>
            <a:endParaRPr lang="x-none" altLang="zh-CN"/>
          </a:p>
          <a:p>
            <a:pPr lvl="1"/>
            <a:r>
              <a:rPr lang="x-none" altLang="zh-CN"/>
              <a:t>Run non-container mode for a stable version. (1 week+)</a:t>
            </a:r>
            <a:endParaRPr lang="x-none" altLang="zh-CN"/>
          </a:p>
          <a:p>
            <a:pPr lvl="1"/>
            <a:r>
              <a:rPr lang="x-none" altLang="zh-CN"/>
              <a:t>Use extreme policy for process inspector </a:t>
            </a:r>
            <a:endParaRPr lang="x-none" altLang="zh-CN"/>
          </a:p>
          <a:p>
            <a:pPr lvl="1"/>
            <a:r>
              <a:rPr lang="x-none" altLang="zh-CN"/>
              <a:t>Pick up some processes and execute them with SCHED_RR scheduler. others are executed with SCHED_BATCH scheduler</a:t>
            </a:r>
            <a:endParaRPr lang="x-none" altLang="zh-CN"/>
          </a:p>
          <a:p>
            <a:pPr lvl="1"/>
            <a:r>
              <a:rPr lang="x-none" altLang="zh-CN"/>
              <a:t>Use [0, 30s] delay for filesystem inspector</a:t>
            </a:r>
            <a:endParaRPr lang="x-none"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TiDB</a:t>
            </a:r>
            <a:endParaRPr lang="x-none" altLang="zh-CN"/>
          </a:p>
        </p:txBody>
      </p:sp>
      <p:sp>
        <p:nvSpPr>
          <p:cNvPr id="5" name="文本占位符 4"/>
          <p:cNvSpPr>
            <a:spLocks noGrp="1"/>
          </p:cNvSpPr>
          <p:nvPr>
            <p:ph type="body" sz="quarter" idx="11"/>
          </p:nvPr>
        </p:nvSpPr>
        <p:spPr/>
        <p:txBody>
          <a:bodyPr>
            <a:normAutofit/>
          </a:bodyPr>
          <a:p>
            <a:r>
              <a:rPr lang="zh-CN" altLang="en-US"/>
              <a:t>How TiKV simulate network transport</a:t>
            </a:r>
            <a:endParaRPr lang="zh-CN" altLang="en-US"/>
          </a:p>
          <a:p>
            <a:pPr lvl="1"/>
            <a:r>
              <a:rPr lang="zh-CN" altLang="en-US"/>
              <a:t>Drop/Delay messages randomly</a:t>
            </a:r>
            <a:endParaRPr lang="zh-CN" altLang="en-US"/>
          </a:p>
          <a:p>
            <a:pPr lvl="1"/>
            <a:r>
              <a:rPr lang="zh-CN" altLang="en-US"/>
              <a:t>Isolate Node</a:t>
            </a:r>
            <a:endParaRPr lang="zh-CN" altLang="en-US"/>
          </a:p>
          <a:p>
            <a:pPr lvl="1"/>
            <a:r>
              <a:rPr lang="zh-CN" altLang="en-US"/>
              <a:t>Partition [1, 2, 3, 4, 5] -&gt; [1, 2, 3] + [4, 5]</a:t>
            </a:r>
            <a:endParaRPr lang="zh-CN" altLang="en-US"/>
          </a:p>
          <a:p>
            <a:pPr lvl="1"/>
            <a:r>
              <a:rPr lang="zh-CN" altLang="en-US"/>
              <a:t>Out of order messages</a:t>
            </a:r>
            <a:endParaRPr lang="zh-CN" altLang="en-US"/>
          </a:p>
          <a:p>
            <a:pPr lvl="1"/>
            <a:r>
              <a:rPr lang="zh-CN" altLang="en-US"/>
              <a:t>Filter messages</a:t>
            </a:r>
            <a:endParaRPr lang="zh-CN" altLang="en-US"/>
          </a:p>
          <a:p>
            <a:pPr lvl="1"/>
            <a:r>
              <a:rPr lang="zh-CN" altLang="en-US"/>
              <a:t>Duplicate and send redundant messages</a:t>
            </a:r>
            <a:endParaRPr lang="zh-CN" altLang="en-US"/>
          </a:p>
        </p:txBody>
      </p:sp>
      <p:sp>
        <p:nvSpPr>
          <p:cNvPr id="6" name="文本框 5"/>
          <p:cNvSpPr txBox="1"/>
          <p:nvPr/>
        </p:nvSpPr>
        <p:spPr>
          <a:xfrm>
            <a:off x="4631690" y="5878830"/>
            <a:ext cx="4335780" cy="641350"/>
          </a:xfrm>
          <a:prstGeom prst="rect">
            <a:avLst/>
          </a:prstGeom>
          <a:noFill/>
        </p:spPr>
        <p:txBody>
          <a:bodyPr wrap="square" rtlCol="0">
            <a:spAutoFit/>
          </a:bodyPr>
          <a:p>
            <a:pPr algn="l"/>
            <a:r>
              <a:rPr lang="x-none" altLang="zh-CN"/>
              <a:t>可能是</a:t>
            </a:r>
            <a:r>
              <a:rPr lang="zh-CN" altLang="en-US">
                <a:sym typeface="+mn-ea"/>
              </a:rPr>
              <a:t>etcd local tester</a:t>
            </a:r>
            <a:endParaRPr lang="zh-CN" altLang="en-US"/>
          </a:p>
          <a:p>
            <a:endParaRPr lang="x-none"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Outline</a:t>
            </a:r>
            <a:endParaRPr kumimoji="1" lang="zh-CN" altLang="en-US" dirty="0"/>
          </a:p>
        </p:txBody>
      </p:sp>
      <p:sp>
        <p:nvSpPr>
          <p:cNvPr id="3" name="文本占位符 2"/>
          <p:cNvSpPr>
            <a:spLocks noGrp="1"/>
          </p:cNvSpPr>
          <p:nvPr>
            <p:ph type="body" sz="quarter" idx="11"/>
          </p:nvPr>
        </p:nvSpPr>
        <p:spPr>
          <a:xfrm>
            <a:off x="609601" y="1304145"/>
            <a:ext cx="10970684" cy="4664858"/>
          </a:xfrm>
        </p:spPr>
        <p:txBody>
          <a:bodyPr/>
          <a:lstStyle/>
          <a:p>
            <a:r>
              <a:rPr kumimoji="1" lang="x-none" altLang="zh-CN" dirty="0" smtClean="0"/>
              <a:t>测试方法</a:t>
            </a:r>
            <a:endParaRPr kumimoji="1" lang="x-none" altLang="zh-CN" dirty="0" smtClean="0"/>
          </a:p>
          <a:p>
            <a:r>
              <a:rPr kumimoji="1" lang="x-none" altLang="zh-CN" dirty="0" smtClean="0">
                <a:sym typeface="+mn-ea"/>
              </a:rPr>
              <a:t>Cloudera</a:t>
            </a:r>
            <a:endParaRPr kumimoji="1" lang="x-none" altLang="en-US" dirty="0" smtClean="0">
              <a:sym typeface="+mn-ea"/>
            </a:endParaRPr>
          </a:p>
          <a:p>
            <a:r>
              <a:rPr kumimoji="1" lang="x-none" altLang="en-US" dirty="0" smtClean="0">
                <a:sym typeface="+mn-ea"/>
              </a:rPr>
              <a:t>开源工具</a:t>
            </a:r>
            <a:endParaRPr kumimoji="1" lang="x-none" altLang="en-US" dirty="0" smtClean="0"/>
          </a:p>
          <a:p>
            <a:r>
              <a:rPr kumimoji="1" lang="x-none" altLang="zh-CN" dirty="0" smtClean="0"/>
              <a:t>TiDB</a:t>
            </a:r>
            <a:endParaRPr kumimoji="1" lang="x-none" altLang="zh-CN" dirty="0" smtClean="0"/>
          </a:p>
          <a:p>
            <a:r>
              <a:rPr kumimoji="1" lang="x-none" altLang="zh-CN" dirty="0" smtClean="0"/>
              <a:t>我们的</a:t>
            </a:r>
            <a:r>
              <a:rPr kumimoji="1" lang="zh-CN" altLang="en-US" dirty="0" smtClean="0"/>
              <a:t>计划</a:t>
            </a:r>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我们的计划</a:t>
            </a:r>
            <a:endParaRPr lang="x-none" altLang="zh-CN"/>
          </a:p>
        </p:txBody>
      </p:sp>
      <p:sp>
        <p:nvSpPr>
          <p:cNvPr id="5" name="文本占位符 4"/>
          <p:cNvSpPr>
            <a:spLocks noGrp="1"/>
          </p:cNvSpPr>
          <p:nvPr>
            <p:ph type="body" sz="quarter" idx="11"/>
          </p:nvPr>
        </p:nvSpPr>
        <p:spPr>
          <a:xfrm>
            <a:off x="609600" y="1205230"/>
            <a:ext cx="10897870" cy="4764405"/>
          </a:xfrm>
        </p:spPr>
        <p:txBody>
          <a:bodyPr>
            <a:normAutofit lnSpcReduction="20000"/>
          </a:bodyPr>
          <a:p>
            <a:r>
              <a:rPr lang="x-none" altLang="zh-CN"/>
              <a:t>2018Q1</a:t>
            </a:r>
            <a:endParaRPr lang="x-none" altLang="zh-CN"/>
          </a:p>
          <a:p>
            <a:pPr lvl="1"/>
            <a:r>
              <a:rPr lang="x-none" altLang="zh-CN"/>
              <a:t>chaos能够[在容器上]跑起来(或者Jepsen)，了解注入和验证的实际过程</a:t>
            </a:r>
            <a:endParaRPr lang="x-none" altLang="zh-CN"/>
          </a:p>
          <a:p>
            <a:pPr lvl="1"/>
            <a:r>
              <a:rPr lang="x-none" altLang="zh-CN"/>
              <a:t>顺便熟悉go，能够改写测试用例</a:t>
            </a:r>
            <a:endParaRPr lang="x-none" altLang="zh-CN"/>
          </a:p>
          <a:p>
            <a:pPr lvl="0"/>
            <a:r>
              <a:rPr lang="x-none" altLang="zh-CN"/>
              <a:t>2018Q2</a:t>
            </a:r>
            <a:endParaRPr lang="x-none" altLang="zh-CN"/>
          </a:p>
          <a:p>
            <a:pPr lvl="1"/>
            <a:r>
              <a:rPr lang="x-none" altLang="zh-CN"/>
              <a:t>Namazu 能够在容器上跑起来，并扩充测试条件</a:t>
            </a:r>
            <a:endParaRPr lang="x-none" altLang="zh-CN"/>
          </a:p>
          <a:p>
            <a:pPr lvl="2"/>
            <a:r>
              <a:rPr lang="x-none" altLang="zh-CN"/>
              <a:t>比如网络注入</a:t>
            </a:r>
            <a:endParaRPr lang="x-none" altLang="zh-CN"/>
          </a:p>
          <a:p>
            <a:pPr lvl="2"/>
            <a:r>
              <a:rPr lang="x-none" altLang="zh-CN"/>
              <a:t>比如文件系统的注入有哪些案例</a:t>
            </a:r>
            <a:endParaRPr lang="x-none" altLang="zh-CN"/>
          </a:p>
          <a:p>
            <a:pPr lvl="1"/>
            <a:r>
              <a:rPr lang="x-none" altLang="zh-CN"/>
              <a:t>TBD:形成CI测试机制,自动化测试系统</a:t>
            </a:r>
            <a:endParaRPr lang="x-none"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10400" y="1793631"/>
            <a:ext cx="3884012" cy="830997"/>
          </a:xfrm>
          <a:prstGeom prst="rect">
            <a:avLst/>
          </a:prstGeom>
          <a:noFill/>
        </p:spPr>
        <p:txBody>
          <a:bodyPr wrap="none" rtlCol="0">
            <a:spAutoFit/>
          </a:bodyPr>
          <a:lstStyle/>
          <a:p>
            <a:pPr defTabSz="608965"/>
            <a:r>
              <a:rPr lang="en-US" altLang="zh-CN" sz="4800" dirty="0">
                <a:solidFill>
                  <a:srgbClr val="FFFFFF"/>
                </a:solidFill>
                <a:latin typeface="Arial Black" pitchFamily="34" charset="0"/>
              </a:rPr>
              <a:t>Thank you!</a:t>
            </a:r>
            <a:endParaRPr lang="zh-CN" altLang="en-US" sz="4800" dirty="0">
              <a:solidFill>
                <a:srgbClr val="FFFFFF"/>
              </a:solidFill>
              <a:latin typeface="Arial Black"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测试方法</a:t>
            </a:r>
            <a:endParaRPr lang="x-none" altLang="zh-CN"/>
          </a:p>
        </p:txBody>
      </p:sp>
      <p:sp>
        <p:nvSpPr>
          <p:cNvPr id="5" name="文本占位符 4"/>
          <p:cNvSpPr>
            <a:spLocks noGrp="1"/>
          </p:cNvSpPr>
          <p:nvPr>
            <p:ph type="body" sz="quarter" idx="11"/>
          </p:nvPr>
        </p:nvSpPr>
        <p:spPr/>
        <p:txBody>
          <a:bodyPr/>
          <a:p>
            <a:r>
              <a:rPr lang="x-none" altLang="zh-CN"/>
              <a:t>错误注入</a:t>
            </a:r>
            <a:endParaRPr lang="x-none" altLang="zh-CN"/>
          </a:p>
          <a:p>
            <a:r>
              <a:rPr lang="x-none" altLang="en-US" dirty="0">
                <a:cs typeface="Calibri" charset="0"/>
                <a:sym typeface="+mn-ea"/>
              </a:rPr>
              <a:t>Linearizaiblity checking</a:t>
            </a:r>
            <a:endParaRPr lang="x-none" altLang="en-US" dirty="0">
              <a:cs typeface="Calibri" charset="0"/>
              <a:sym typeface="+mn-ea"/>
            </a:endParaRPr>
          </a:p>
          <a:p>
            <a:pPr lvl="1"/>
            <a:r>
              <a:rPr lang="x-none" altLang="en-US" sz="2165" b="1" dirty="0">
                <a:sym typeface="+mn-ea"/>
              </a:rPr>
              <a:t>NP-complete</a:t>
            </a:r>
            <a:endParaRPr lang="x-none" altLang="en-US" sz="2165" b="1" dirty="0">
              <a:sym typeface="+mn-ea"/>
            </a:endParaRPr>
          </a:p>
          <a:p>
            <a:pPr lvl="1"/>
            <a:endParaRPr lang="x-none" altLang="zh-CN"/>
          </a:p>
          <a:p>
            <a:r>
              <a:rPr lang="x-none" altLang="zh-CN"/>
              <a:t>自动化运行调度</a:t>
            </a:r>
            <a:endParaRPr lang="x-none" altLang="zh-CN"/>
          </a:p>
        </p:txBody>
      </p:sp>
      <p:sp>
        <p:nvSpPr>
          <p:cNvPr id="7" name="文本框 6"/>
          <p:cNvSpPr txBox="1"/>
          <p:nvPr/>
        </p:nvSpPr>
        <p:spPr>
          <a:xfrm>
            <a:off x="4229735" y="3314700"/>
            <a:ext cx="5314950" cy="368300"/>
          </a:xfrm>
          <a:prstGeom prst="rect">
            <a:avLst/>
          </a:prstGeom>
          <a:noFill/>
        </p:spPr>
        <p:txBody>
          <a:bodyPr wrap="square" rtlCol="0">
            <a:spAutoFit/>
          </a:bodyPr>
          <a:p>
            <a:r>
              <a:rPr lang="x-none" altLang="zh-CN"/>
              <a:t>随机的并发访问，什么是“正确”的结果？</a:t>
            </a:r>
            <a:endParaRPr lang="x-none"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x-none" dirty="0"/>
              <a:t>测试方法</a:t>
            </a:r>
            <a:endParaRPr kumimoji="1" lang="x-none" dirty="0"/>
          </a:p>
        </p:txBody>
      </p:sp>
      <p:sp>
        <p:nvSpPr>
          <p:cNvPr id="3" name="文本占位符 2"/>
          <p:cNvSpPr>
            <a:spLocks noGrp="1"/>
          </p:cNvSpPr>
          <p:nvPr>
            <p:ph type="body" sz="quarter" idx="11"/>
          </p:nvPr>
        </p:nvSpPr>
        <p:spPr/>
        <p:txBody>
          <a:bodyPr/>
          <a:lstStyle/>
          <a:p>
            <a:r>
              <a:rPr kumimoji="1" lang="x-none" dirty="0" smtClean="0"/>
              <a:t>错误注入</a:t>
            </a:r>
            <a:endParaRPr kumimoji="1" lang="x-none" dirty="0" smtClean="0"/>
          </a:p>
          <a:p>
            <a:pPr lvl="1"/>
            <a:r>
              <a:rPr kumimoji="1" lang="x-none" dirty="0" smtClean="0"/>
              <a:t>代码注入</a:t>
            </a:r>
            <a:endParaRPr kumimoji="1" lang="x-none" dirty="0"/>
          </a:p>
        </p:txBody>
      </p:sp>
      <p:pic>
        <p:nvPicPr>
          <p:cNvPr id="4" name="图片 3"/>
          <p:cNvPicPr>
            <a:picLocks noChangeAspect="1"/>
          </p:cNvPicPr>
          <p:nvPr/>
        </p:nvPicPr>
        <p:blipFill>
          <a:blip r:embed="rId1"/>
          <a:stretch>
            <a:fillRect/>
          </a:stretch>
        </p:blipFill>
        <p:spPr>
          <a:xfrm>
            <a:off x="3395980" y="1576705"/>
            <a:ext cx="7875905" cy="3914140"/>
          </a:xfrm>
          <a:prstGeom prst="rect">
            <a:avLst/>
          </a:prstGeom>
        </p:spPr>
      </p:pic>
      <p:sp>
        <p:nvSpPr>
          <p:cNvPr id="5" name="文本框 4"/>
          <p:cNvSpPr txBox="1"/>
          <p:nvPr/>
        </p:nvSpPr>
        <p:spPr>
          <a:xfrm>
            <a:off x="2115185" y="3404235"/>
            <a:ext cx="2011680" cy="365760"/>
          </a:xfrm>
          <a:prstGeom prst="rect">
            <a:avLst/>
          </a:prstGeom>
          <a:noFill/>
        </p:spPr>
        <p:txBody>
          <a:bodyPr wrap="none" rtlCol="0">
            <a:spAutoFit/>
          </a:bodyPr>
          <a:p>
            <a:r>
              <a:rPr lang="x-none" altLang="zh-CN"/>
              <a:t>目前对我们不适用</a:t>
            </a:r>
            <a:endParaRPr lang="x-none"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测试方法</a:t>
            </a:r>
            <a:endParaRPr lang="x-none" altLang="zh-CN"/>
          </a:p>
        </p:txBody>
      </p:sp>
      <p:sp>
        <p:nvSpPr>
          <p:cNvPr id="5" name="文本占位符 4"/>
          <p:cNvSpPr>
            <a:spLocks noGrp="1"/>
          </p:cNvSpPr>
          <p:nvPr>
            <p:ph type="body" sz="quarter" idx="11"/>
          </p:nvPr>
        </p:nvSpPr>
        <p:spPr>
          <a:xfrm>
            <a:off x="609600" y="948055"/>
            <a:ext cx="10819130" cy="5011420"/>
          </a:xfrm>
        </p:spPr>
        <p:txBody>
          <a:bodyPr>
            <a:normAutofit/>
          </a:bodyPr>
          <a:p>
            <a:r>
              <a:rPr lang="x-none" altLang="zh-CN"/>
              <a:t>错误注入</a:t>
            </a:r>
            <a:endParaRPr lang="x-none" altLang="zh-CN"/>
          </a:p>
          <a:p>
            <a:pPr lvl="1">
              <a:buFont typeface="Arial" panose="02080604020202020204" charset="0"/>
            </a:pPr>
            <a:r>
              <a:rPr lang="en-US" sz="2600" dirty="0">
                <a:cs typeface="Calibri" charset="0"/>
                <a:sym typeface="+mn-ea"/>
              </a:rPr>
              <a:t>Hardware </a:t>
            </a:r>
            <a:endParaRPr lang="en-US" sz="2600"/>
          </a:p>
          <a:p>
            <a:pPr lvl="2">
              <a:buFont typeface="Arial" panose="02080604020202020204" charset="0"/>
            </a:pPr>
            <a:r>
              <a:rPr lang="en-US" sz="2600" dirty="0">
                <a:cs typeface="Calibri" charset="0"/>
                <a:sym typeface="+mn-ea"/>
              </a:rPr>
              <a:t>disk error</a:t>
            </a:r>
            <a:endParaRPr lang="en-US" sz="2600" dirty="0"/>
          </a:p>
          <a:p>
            <a:pPr lvl="2">
              <a:buFont typeface="Arial" panose="02080604020202020204" charset="0"/>
            </a:pPr>
            <a:r>
              <a:rPr lang="en-US" sz="2600" dirty="0">
                <a:cs typeface="Calibri" charset="0"/>
                <a:sym typeface="+mn-ea"/>
              </a:rPr>
              <a:t>network card</a:t>
            </a:r>
            <a:endParaRPr lang="en-US" sz="2600" dirty="0"/>
          </a:p>
          <a:p>
            <a:pPr lvl="2">
              <a:buFont typeface="Arial" panose="02080604020202020204" charset="0"/>
            </a:pPr>
            <a:r>
              <a:rPr lang="en-US" sz="2600" dirty="0" err="1">
                <a:cs typeface="Calibri" charset="0"/>
                <a:sym typeface="+mn-ea"/>
              </a:rPr>
              <a:t>cpu</a:t>
            </a:r>
            <a:endParaRPr lang="en-US" sz="2600" dirty="0" err="1"/>
          </a:p>
          <a:p>
            <a:pPr lvl="2">
              <a:buFont typeface="Arial" panose="02080604020202020204" charset="0"/>
            </a:pPr>
            <a:r>
              <a:rPr lang="en-US" sz="2600" dirty="0">
                <a:cs typeface="Calibri" charset="0"/>
                <a:sym typeface="+mn-ea"/>
              </a:rPr>
              <a:t>clock</a:t>
            </a:r>
            <a:endParaRPr lang="en-US" sz="2600" dirty="0"/>
          </a:p>
          <a:p>
            <a:pPr lvl="1">
              <a:buFont typeface="Arial" panose="02080604020202020204" charset="0"/>
            </a:pPr>
            <a:r>
              <a:rPr lang="en-US" sz="2600" dirty="0">
                <a:cs typeface="Calibri" charset="0"/>
                <a:sym typeface="+mn-ea"/>
              </a:rPr>
              <a:t>Software </a:t>
            </a:r>
            <a:endParaRPr lang="en-US" sz="2600"/>
          </a:p>
          <a:p>
            <a:pPr lvl="2">
              <a:buFont typeface="Arial" panose="02080604020202020204" charset="0"/>
            </a:pPr>
            <a:r>
              <a:rPr lang="en-US" sz="2600" dirty="0">
                <a:cs typeface="Calibri" charset="0"/>
                <a:sym typeface="+mn-ea"/>
              </a:rPr>
              <a:t>file system</a:t>
            </a:r>
            <a:endParaRPr lang="en-US" sz="2600" dirty="0"/>
          </a:p>
          <a:p>
            <a:pPr lvl="2">
              <a:buFont typeface="Arial" panose="02080604020202020204" charset="0"/>
            </a:pPr>
            <a:r>
              <a:rPr lang="en-US" sz="2600" dirty="0">
                <a:cs typeface="Calibri" charset="0"/>
                <a:sym typeface="+mn-ea"/>
              </a:rPr>
              <a:t>network &amp; protocol</a:t>
            </a:r>
            <a:endParaRPr lang="en-US" sz="2600" dirty="0">
              <a:cs typeface="Calibri" charset="0"/>
              <a:sym typeface="+mn-ea"/>
            </a:endParaRPr>
          </a:p>
          <a:p>
            <a:pPr lvl="2">
              <a:buFont typeface="Arial" panose="02080604020202020204" charset="0"/>
            </a:pPr>
            <a:r>
              <a:rPr lang="x-none" altLang="en-US" sz="2600" dirty="0">
                <a:cs typeface="Calibri" charset="0"/>
                <a:sym typeface="+mn-ea"/>
              </a:rPr>
              <a:t>...</a:t>
            </a:r>
            <a:endParaRPr lang="x-none" altLang="en-US" sz="2600" dirty="0">
              <a:cs typeface="Calibri" charset="0"/>
              <a:sym typeface="+mn-ea"/>
            </a:endParaRPr>
          </a:p>
          <a:p>
            <a:pPr lvl="0">
              <a:buFont typeface="Arial" panose="02080604020202020204" charset="0"/>
            </a:pPr>
            <a:endParaRPr lang="x-none" altLang="en-US" sz="3460" dirty="0">
              <a:cs typeface="Calibri" charset="0"/>
              <a:sym typeface="+mn-ea"/>
            </a:endParaRPr>
          </a:p>
          <a:p>
            <a:pPr lvl="1"/>
            <a:endParaRPr lang="x-none"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x-none" altLang="zh-CN" dirty="0" smtClean="0"/>
              <a:t>Cloudera</a:t>
            </a:r>
            <a:endParaRPr kumimoji="1" lang="x-none" altLang="zh-CN" dirty="0"/>
          </a:p>
        </p:txBody>
      </p:sp>
      <p:sp>
        <p:nvSpPr>
          <p:cNvPr id="3" name="文本占位符 2"/>
          <p:cNvSpPr>
            <a:spLocks noGrp="1"/>
          </p:cNvSpPr>
          <p:nvPr>
            <p:ph type="body" sz="quarter" idx="11"/>
          </p:nvPr>
        </p:nvSpPr>
        <p:spPr>
          <a:xfrm>
            <a:off x="609601" y="989351"/>
            <a:ext cx="10970684" cy="5261547"/>
          </a:xfrm>
        </p:spPr>
        <p:txBody>
          <a:bodyPr/>
          <a:lstStyle/>
          <a:p>
            <a:pPr>
              <a:lnSpc>
                <a:spcPct val="150000"/>
              </a:lnSpc>
            </a:pPr>
            <a:endParaRPr kumimoji="1" lang="en-US" altLang="zh-CN" dirty="0" smtClean="0"/>
          </a:p>
        </p:txBody>
      </p:sp>
      <p:pic>
        <p:nvPicPr>
          <p:cNvPr id="4" name="Picture 4" descr="A close up of a map&#10;&#10;Description generated with high confidence"/>
          <p:cNvPicPr>
            <a:picLocks noGrp="1" noChangeAspect="1"/>
          </p:cNvPicPr>
          <p:nvPr/>
        </p:nvPicPr>
        <p:blipFill>
          <a:blip r:embed="rId1"/>
          <a:stretch>
            <a:fillRect/>
          </a:stretch>
        </p:blipFill>
        <p:spPr>
          <a:xfrm>
            <a:off x="1217055" y="1377950"/>
            <a:ext cx="9510239" cy="4351338"/>
          </a:xfrm>
          <a:prstGeom prst="rect">
            <a:avLst/>
          </a:prstGeom>
        </p:spPr>
      </p:pic>
      <p:sp>
        <p:nvSpPr>
          <p:cNvPr id="5" name="文本框 4"/>
          <p:cNvSpPr txBox="1"/>
          <p:nvPr/>
        </p:nvSpPr>
        <p:spPr>
          <a:xfrm>
            <a:off x="343535" y="3575685"/>
            <a:ext cx="6489700" cy="368300"/>
          </a:xfrm>
          <a:prstGeom prst="rect">
            <a:avLst/>
          </a:prstGeom>
          <a:noFill/>
        </p:spPr>
        <p:txBody>
          <a:bodyPr wrap="none" rtlCol="0">
            <a:spAutoFit/>
          </a:bodyPr>
          <a:p>
            <a:r>
              <a:rPr lang="x-none" altLang="zh-CN"/>
              <a:t>Sapper是服务相关的，比如HDFS上的NameNode，或DataNode</a:t>
            </a:r>
            <a:endParaRPr lang="x-none"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x-none" altLang="zh-CN" dirty="0"/>
              <a:t>Cloudera</a:t>
            </a:r>
            <a:endParaRPr kumimoji="1" lang="x-none" altLang="zh-CN" dirty="0"/>
          </a:p>
        </p:txBody>
      </p:sp>
      <p:sp>
        <p:nvSpPr>
          <p:cNvPr id="3" name="文本占位符 2"/>
          <p:cNvSpPr>
            <a:spLocks noGrp="1"/>
          </p:cNvSpPr>
          <p:nvPr>
            <p:ph type="body" sz="quarter" idx="11"/>
          </p:nvPr>
        </p:nvSpPr>
        <p:spPr>
          <a:xfrm>
            <a:off x="638176" y="1227667"/>
            <a:ext cx="10970684" cy="4550835"/>
          </a:xfrm>
        </p:spPr>
        <p:txBody>
          <a:bodyPr>
            <a:normAutofit fontScale="25000"/>
          </a:bodyPr>
          <a:lstStyle/>
          <a:p>
            <a:pPr>
              <a:lnSpc>
                <a:spcPct val="150000"/>
              </a:lnSpc>
            </a:pPr>
            <a:r>
              <a:rPr kumimoji="1" lang="zh-CN" altLang="en-US" dirty="0"/>
              <a:t>Packets reject. Drop all the packets from/to the specified address and port and reply with the tcp-reset or port-unreachable error codes.</a:t>
            </a:r>
            <a:endParaRPr kumimoji="1" lang="zh-CN" altLang="en-US" dirty="0"/>
          </a:p>
          <a:p>
            <a:pPr>
              <a:lnSpc>
                <a:spcPct val="150000"/>
              </a:lnSpc>
            </a:pPr>
            <a:r>
              <a:rPr kumimoji="1" lang="zh-CN" altLang="en-US" dirty="0"/>
              <a:t>Packets drop. Quietly drop all the packets from/to the specified address and port.</a:t>
            </a:r>
            <a:endParaRPr kumimoji="1" lang="zh-CN" altLang="en-US" dirty="0"/>
          </a:p>
          <a:p>
            <a:pPr>
              <a:lnSpc>
                <a:spcPct val="150000"/>
              </a:lnSpc>
            </a:pPr>
            <a:r>
              <a:rPr kumimoji="1" lang="zh-CN" altLang="en-US" dirty="0"/>
              <a:t>Packets loss. Drop a configurable % of packets to the specified address and port.</a:t>
            </a:r>
            <a:endParaRPr kumimoji="1" lang="zh-CN" altLang="en-US" dirty="0"/>
          </a:p>
          <a:p>
            <a:pPr>
              <a:lnSpc>
                <a:spcPct val="150000"/>
              </a:lnSpc>
            </a:pPr>
            <a:r>
              <a:rPr kumimoji="1" lang="zh-CN" altLang="en-US" dirty="0"/>
              <a:t>Packets corrupt. Corrupt a configurable % of packets to the specified address and port.</a:t>
            </a:r>
            <a:endParaRPr kumimoji="1" lang="zh-CN" altLang="en-US" dirty="0"/>
          </a:p>
          <a:p>
            <a:pPr>
              <a:lnSpc>
                <a:spcPct val="150000"/>
              </a:lnSpc>
            </a:pPr>
            <a:r>
              <a:rPr kumimoji="1" lang="zh-CN" altLang="en-US" dirty="0"/>
              <a:t>Packets reorder. Reorder a configurable % of packets to the specified address and port.</a:t>
            </a:r>
            <a:endParaRPr kumimoji="1" lang="zh-CN" altLang="en-US" dirty="0"/>
          </a:p>
          <a:p>
            <a:pPr>
              <a:lnSpc>
                <a:spcPct val="150000"/>
              </a:lnSpc>
            </a:pPr>
            <a:r>
              <a:rPr kumimoji="1" lang="zh-CN" altLang="en-US" dirty="0"/>
              <a:t>Packets duplicate. Duplicate a configurable % of packets to the specified address and port.</a:t>
            </a:r>
            <a:endParaRPr kumimoji="1" lang="zh-CN" altLang="en-US" dirty="0"/>
          </a:p>
          <a:p>
            <a:pPr>
              <a:lnSpc>
                <a:spcPct val="150000"/>
              </a:lnSpc>
            </a:pPr>
            <a:r>
              <a:rPr kumimoji="1" lang="zh-CN" altLang="en-US" dirty="0"/>
              <a:t>Packets delay. Introduce a configurable delay for packets sent to the specified address and port.</a:t>
            </a:r>
            <a:endParaRPr kumimoji="1" lang="zh-CN" altLang="en-US" dirty="0"/>
          </a:p>
          <a:p>
            <a:pPr>
              <a:lnSpc>
                <a:spcPct val="150000"/>
              </a:lnSpc>
            </a:pPr>
            <a:r>
              <a:rPr kumimoji="1" lang="zh-CN" altLang="en-US" dirty="0"/>
              <a:t>Bandwidth limit. Limit the network bandwidth for the specified address and port.</a:t>
            </a:r>
            <a:endParaRPr kumimoji="1" lang="zh-CN" altLang="en-US" dirty="0"/>
          </a:p>
          <a:p>
            <a:pPr>
              <a:lnSpc>
                <a:spcPct val="150000"/>
              </a:lnSpc>
            </a:pPr>
            <a:r>
              <a:rPr kumimoji="1" lang="zh-CN" altLang="en-US" dirty="0"/>
              <a:t>DNSFail. Apply an injection to let the DNS fail.</a:t>
            </a:r>
            <a:endParaRPr kumimoji="1" lang="zh-CN" altLang="en-US" dirty="0"/>
          </a:p>
          <a:p>
            <a:pPr>
              <a:lnSpc>
                <a:spcPct val="150000"/>
              </a:lnSpc>
            </a:pPr>
            <a:r>
              <a:rPr kumimoji="1" lang="zh-CN" altLang="en-US" dirty="0"/>
              <a:t>FLOOD. Starts a DoS attach on the specified port.</a:t>
            </a:r>
            <a:endParaRPr kumimoji="1" lang="zh-CN" altLang="en-US" dirty="0"/>
          </a:p>
          <a:p>
            <a:pPr>
              <a:lnSpc>
                <a:spcPct val="150000"/>
              </a:lnSpc>
            </a:pPr>
            <a:r>
              <a:rPr kumimoji="1" lang="zh-CN" altLang="en-US" dirty="0"/>
              <a:t>BLOCK. Blocks all the packets directed to 10.0.0.0/8 (used internally by EC2).</a:t>
            </a:r>
            <a:endParaRPr kumimoji="1" lang="zh-CN" altLang="en-US" dirty="0"/>
          </a:p>
          <a:p>
            <a:pPr>
              <a:lnSpc>
                <a:spcPct val="150000"/>
              </a:lnSpc>
            </a:pPr>
            <a:r>
              <a:rPr kumimoji="1" lang="zh-CN" altLang="en-US" dirty="0"/>
              <a:t>SIGSTOP. Pause a given process in its current state.</a:t>
            </a:r>
            <a:endParaRPr kumimoji="1" lang="zh-CN" altLang="en-US" dirty="0"/>
          </a:p>
          <a:p>
            <a:pPr>
              <a:lnSpc>
                <a:spcPct val="150000"/>
              </a:lnSpc>
            </a:pPr>
            <a:r>
              <a:rPr kumimoji="1" lang="zh-CN" altLang="en-US" dirty="0"/>
              <a:t>BurnCPU. Run CPU intensive processes, simulating a noisy neighbor or a faulty CPU. It is possible to specify the amount of cores to burn.</a:t>
            </a:r>
            <a:endParaRPr kumimoji="1" lang="zh-CN" altLang="en-US" dirty="0"/>
          </a:p>
          <a:p>
            <a:pPr>
              <a:lnSpc>
                <a:spcPct val="150000"/>
              </a:lnSpc>
            </a:pPr>
            <a:r>
              <a:rPr kumimoji="1" lang="zh-CN" altLang="en-US" dirty="0"/>
              <a:t>BurnIO. Run disk-intensive processes, simulating a noisy neighbor or a faulty disk. It is possible to specify the amount of IOPS to burn and the mount point which is to be affected.</a:t>
            </a:r>
            <a:endParaRPr kumimoji="1" lang="zh-CN" altLang="en-US" dirty="0"/>
          </a:p>
          <a:p>
            <a:pPr>
              <a:lnSpc>
                <a:spcPct val="150000"/>
              </a:lnSpc>
            </a:pPr>
            <a:r>
              <a:rPr kumimoji="1" lang="zh-CN" altLang="en-US" dirty="0"/>
              <a:t>FillDISK. Write a huge file to the specified root device, filling up the root disk. It is possible to specify the percentage of free disk space to consume.</a:t>
            </a:r>
            <a:endParaRPr kumimoji="1" lang="zh-CN" altLang="en-US" dirty="0"/>
          </a:p>
          <a:p>
            <a:pPr>
              <a:lnSpc>
                <a:spcPct val="150000"/>
              </a:lnSpc>
            </a:pPr>
            <a:r>
              <a:rPr kumimoji="1" lang="zh-CN" altLang="en-US" dirty="0"/>
              <a:t>CorruptHDFS. Corrupt one HDFS file using the size and the offset provided in input.</a:t>
            </a:r>
            <a:endParaRPr kumimoji="1" lang="zh-CN" altLang="en-US" dirty="0"/>
          </a:p>
          <a:p>
            <a:pPr>
              <a:lnSpc>
                <a:spcPct val="150000"/>
              </a:lnSpc>
            </a:pPr>
            <a:r>
              <a:rPr kumimoji="1" lang="zh-CN" altLang="en-US" dirty="0"/>
              <a:t>RONLY. Remount as readonly one mounting point of a device.</a:t>
            </a:r>
            <a:endParaRPr kumimoji="1" lang="zh-CN" altLang="en-US" dirty="0"/>
          </a:p>
          <a:p>
            <a:pPr>
              <a:lnSpc>
                <a:spcPct val="150000"/>
              </a:lnSpc>
            </a:pPr>
            <a:r>
              <a:rPr kumimoji="1" lang="zh-CN" altLang="en-US" dirty="0"/>
              <a:t>FIllMEM. Consume memory. It is possible to specify the percentage of free memory to consume.</a:t>
            </a:r>
            <a:endParaRPr kumimoji="1" lang="zh-CN" altLang="en-US" dirty="0"/>
          </a:p>
          <a:p>
            <a:pPr>
              <a:lnSpc>
                <a:spcPct val="150000"/>
              </a:lnSpc>
            </a:pPr>
            <a:r>
              <a:rPr kumimoji="1" lang="zh-CN" altLang="en-US" dirty="0"/>
              <a:t>HANG. Hang a host running a fork bomb.</a:t>
            </a:r>
            <a:endParaRPr kumimoji="1" lang="zh-CN" altLang="en-US" dirty="0"/>
          </a:p>
          <a:p>
            <a:pPr>
              <a:lnSpc>
                <a:spcPct val="150000"/>
              </a:lnSpc>
            </a:pPr>
            <a:r>
              <a:rPr kumimoji="1" lang="zh-CN" altLang="en-US" dirty="0"/>
              <a:t>PANIC. Force a kernel panic.</a:t>
            </a:r>
            <a:endParaRPr kumimoji="1" lang="zh-CN" altLang="en-US" dirty="0"/>
          </a:p>
          <a:p>
            <a:pPr>
              <a:lnSpc>
                <a:spcPct val="150000"/>
              </a:lnSpc>
            </a:pPr>
            <a:r>
              <a:rPr kumimoji="1" lang="zh-CN" altLang="en-US" dirty="0"/>
              <a:t>Suicide. Shut down the machine.</a:t>
            </a:r>
            <a:endParaRPr kumimoji="1" lang="zh-CN" altLang="en-US" dirty="0"/>
          </a:p>
        </p:txBody>
      </p:sp>
      <p:sp>
        <p:nvSpPr>
          <p:cNvPr id="5" name="文本框 4"/>
          <p:cNvSpPr txBox="1"/>
          <p:nvPr/>
        </p:nvSpPr>
        <p:spPr>
          <a:xfrm>
            <a:off x="4277360" y="451485"/>
            <a:ext cx="3394710" cy="368300"/>
          </a:xfrm>
          <a:prstGeom prst="rect">
            <a:avLst/>
          </a:prstGeom>
          <a:noFill/>
        </p:spPr>
        <p:txBody>
          <a:bodyPr wrap="none" rtlCol="0">
            <a:spAutoFit/>
          </a:bodyPr>
          <a:p>
            <a:r>
              <a:rPr lang="x-none" altLang="zh-CN"/>
              <a:t>AgentTEST可以模拟的错误注入</a:t>
            </a:r>
            <a:endParaRPr lang="x-none" altLang="zh-CN"/>
          </a:p>
        </p:txBody>
      </p:sp>
      <p:sp>
        <p:nvSpPr>
          <p:cNvPr id="6" name="文本框 5"/>
          <p:cNvSpPr txBox="1"/>
          <p:nvPr/>
        </p:nvSpPr>
        <p:spPr>
          <a:xfrm>
            <a:off x="8992235" y="1861185"/>
            <a:ext cx="640080" cy="365760"/>
          </a:xfrm>
          <a:prstGeom prst="rect">
            <a:avLst/>
          </a:prstGeom>
          <a:noFill/>
        </p:spPr>
        <p:txBody>
          <a:bodyPr wrap="none" rtlCol="0">
            <a:spAutoFit/>
          </a:bodyPr>
          <a:p>
            <a:r>
              <a:rPr lang="x-none" altLang="zh-CN"/>
              <a:t>网络</a:t>
            </a:r>
            <a:endParaRPr lang="x-none" altLang="zh-CN"/>
          </a:p>
        </p:txBody>
      </p:sp>
      <p:sp>
        <p:nvSpPr>
          <p:cNvPr id="7" name="文本框 6"/>
          <p:cNvSpPr txBox="1"/>
          <p:nvPr/>
        </p:nvSpPr>
        <p:spPr>
          <a:xfrm>
            <a:off x="8392160" y="5033010"/>
            <a:ext cx="1097280" cy="365760"/>
          </a:xfrm>
          <a:prstGeom prst="rect">
            <a:avLst/>
          </a:prstGeom>
          <a:noFill/>
        </p:spPr>
        <p:txBody>
          <a:bodyPr wrap="none" rtlCol="0">
            <a:spAutoFit/>
          </a:bodyPr>
          <a:p>
            <a:r>
              <a:rPr lang="x-none" altLang="zh-CN"/>
              <a:t>操作系统</a:t>
            </a:r>
            <a:endParaRPr lang="x-none"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x-none" altLang="zh-CN" dirty="0" smtClean="0"/>
              <a:t>开源工具</a:t>
            </a:r>
            <a:endParaRPr kumimoji="1" lang="x-none" altLang="zh-CN" dirty="0"/>
          </a:p>
        </p:txBody>
      </p:sp>
      <p:sp>
        <p:nvSpPr>
          <p:cNvPr id="3" name="文本占位符 2"/>
          <p:cNvSpPr>
            <a:spLocks noGrp="1"/>
          </p:cNvSpPr>
          <p:nvPr>
            <p:ph type="body" sz="quarter" idx="11"/>
          </p:nvPr>
        </p:nvSpPr>
        <p:spPr>
          <a:xfrm>
            <a:off x="609601" y="1109273"/>
            <a:ext cx="10970684" cy="4859730"/>
          </a:xfrm>
        </p:spPr>
        <p:txBody>
          <a:bodyPr/>
          <a:lstStyle/>
          <a:p>
            <a:pPr lvl="0">
              <a:lnSpc>
                <a:spcPct val="150000"/>
              </a:lnSpc>
            </a:pPr>
            <a:r>
              <a:rPr lang="x-none" altLang="en-US" b="1" err="1">
                <a:sym typeface="+mn-ea"/>
              </a:rPr>
              <a:t>错误注入</a:t>
            </a:r>
            <a:endParaRPr lang="x-none" altLang="en-US" b="1" err="1">
              <a:sym typeface="+mn-ea"/>
            </a:endParaRPr>
          </a:p>
          <a:p>
            <a:pPr lvl="1">
              <a:lnSpc>
                <a:spcPct val="150000"/>
              </a:lnSpc>
            </a:pPr>
            <a:r>
              <a:rPr lang="en-US" b="1" err="1">
                <a:sym typeface="+mn-ea"/>
              </a:rPr>
              <a:t>libfiu</a:t>
            </a:r>
            <a:r>
              <a:rPr lang="x-none" altLang="en-US" b="1" err="1">
                <a:sym typeface="+mn-ea"/>
              </a:rPr>
              <a:t>: 模拟POSIX随机错误</a:t>
            </a:r>
            <a:endParaRPr lang="x-none" altLang="en-US" b="1" err="1">
              <a:sym typeface="+mn-ea"/>
            </a:endParaRPr>
          </a:p>
          <a:p>
            <a:pPr lvl="1">
              <a:lnSpc>
                <a:spcPct val="150000"/>
              </a:lnSpc>
            </a:pPr>
            <a:r>
              <a:rPr lang="en-US" sz="2600" b="1" dirty="0" err="1">
                <a:sym typeface="+mn-ea"/>
              </a:rPr>
              <a:t>CharybdeFS</a:t>
            </a:r>
            <a:r>
              <a:rPr lang="en-US" sz="2600" b="1" dirty="0">
                <a:sym typeface="+mn-ea"/>
              </a:rPr>
              <a:t>: </a:t>
            </a:r>
            <a:r>
              <a:rPr lang="x-none" altLang="en-US" sz="2600" b="1" dirty="0">
                <a:sym typeface="+mn-ea"/>
              </a:rPr>
              <a:t>模拟文件系统错误注入</a:t>
            </a:r>
            <a:endParaRPr lang="x-none" altLang="en-US" sz="2600" b="1" dirty="0">
              <a:sym typeface="+mn-ea"/>
            </a:endParaRPr>
          </a:p>
          <a:p>
            <a:pPr lvl="2">
              <a:buFont typeface="Arial" panose="02080604020202020204" charset="0"/>
            </a:pPr>
            <a:r>
              <a:rPr lang="en-US" sz="2070" dirty="0">
                <a:sym typeface="+mn-ea"/>
              </a:rPr>
              <a:t>Simulate the following errors:</a:t>
            </a:r>
            <a:endParaRPr lang="en-US" sz="2070" dirty="0"/>
          </a:p>
          <a:p>
            <a:pPr lvl="2">
              <a:buFont typeface="Arial" panose="02080604020202020204" charset="0"/>
            </a:pPr>
            <a:r>
              <a:rPr lang="en-US" sz="2070" dirty="0">
                <a:sym typeface="+mn-ea"/>
              </a:rPr>
              <a:t>disk IO error (EIO)</a:t>
            </a:r>
            <a:endParaRPr lang="en-US" sz="2070" dirty="0"/>
          </a:p>
          <a:p>
            <a:pPr lvl="2">
              <a:buFont typeface="Arial" panose="02080604020202020204" charset="0"/>
            </a:pPr>
            <a:r>
              <a:rPr lang="en-US" sz="2070" dirty="0">
                <a:sym typeface="+mn-ea"/>
              </a:rPr>
              <a:t>driver out of memory error (ENOMEM)</a:t>
            </a:r>
            <a:endParaRPr lang="en-US" sz="2070" dirty="0"/>
          </a:p>
          <a:p>
            <a:pPr lvl="2">
              <a:buFont typeface="Arial" panose="02080604020202020204" charset="0"/>
            </a:pPr>
            <a:r>
              <a:rPr lang="en-US" sz="2070" dirty="0">
                <a:sym typeface="+mn-ea"/>
              </a:rPr>
              <a:t>file already exists (EEXIST)</a:t>
            </a:r>
            <a:endParaRPr lang="en-US" sz="2070" dirty="0"/>
          </a:p>
          <a:p>
            <a:pPr lvl="2">
              <a:buFont typeface="Arial" panose="02080604020202020204" charset="0"/>
            </a:pPr>
            <a:r>
              <a:rPr lang="en-US" sz="2070" dirty="0">
                <a:sym typeface="+mn-ea"/>
              </a:rPr>
              <a:t>disk quota exceeded (EDQUOT)</a:t>
            </a:r>
            <a:endParaRPr kumimoji="1" lang="zh-CN" altLang="en-US" sz="2070" dirty="0"/>
          </a:p>
          <a:p>
            <a:pPr lvl="2">
              <a:lnSpc>
                <a:spcPct val="150000"/>
              </a:lnSpc>
            </a:pPr>
            <a:endParaRPr lang="x-none" altLang="en-US" sz="2340" b="1" dirty="0">
              <a:sym typeface="+mn-ea"/>
            </a:endParaRPr>
          </a:p>
          <a:p>
            <a:pPr lvl="1">
              <a:lnSpc>
                <a:spcPct val="150000"/>
              </a:lnSpc>
            </a:pPr>
            <a:endParaRPr kumimoji="1" lang="x-none" altLang="en-US" sz="2600" b="1" dirty="0" smtClean="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x-none" altLang="zh-CN"/>
              <a:t>开源工具</a:t>
            </a:r>
            <a:endParaRPr lang="x-none" altLang="zh-CN"/>
          </a:p>
        </p:txBody>
      </p:sp>
      <p:sp>
        <p:nvSpPr>
          <p:cNvPr id="5" name="文本占位符 4"/>
          <p:cNvSpPr>
            <a:spLocks noGrp="1"/>
          </p:cNvSpPr>
          <p:nvPr>
            <p:ph type="body" sz="quarter" idx="11"/>
          </p:nvPr>
        </p:nvSpPr>
        <p:spPr>
          <a:xfrm>
            <a:off x="304800" y="1158240"/>
            <a:ext cx="11037570" cy="4525645"/>
          </a:xfrm>
        </p:spPr>
        <p:txBody>
          <a:bodyPr>
            <a:normAutofit fontScale="80000"/>
          </a:bodyPr>
          <a:p>
            <a:pPr marL="0" lvl="0" indent="-457200">
              <a:lnSpc>
                <a:spcPct val="150000"/>
              </a:lnSpc>
            </a:pPr>
            <a:r>
              <a:rPr lang="en-US" sz="3840" b="1" dirty="0">
                <a:sym typeface="+mn-ea"/>
              </a:rPr>
              <a:t>Jepsen: Distributed Systems Safety Analysis</a:t>
            </a:r>
            <a:endParaRPr lang="x-none" altLang="en-US" sz="3200" b="1" dirty="0">
              <a:sym typeface="+mn-ea"/>
            </a:endParaRPr>
          </a:p>
          <a:p>
            <a:pPr marL="1219200" lvl="2" indent="0">
              <a:lnSpc>
                <a:spcPct val="150000"/>
              </a:lnSpc>
              <a:buNone/>
            </a:pPr>
            <a:r>
              <a:rPr lang="x-none" altLang="en-US" sz="2000" b="1" dirty="0">
                <a:sym typeface="+mn-ea"/>
              </a:rPr>
              <a:t>一个control节点，多个被控制节点</a:t>
            </a:r>
            <a:endParaRPr lang="x-none" altLang="en-US" sz="2000" b="1" dirty="0">
              <a:sym typeface="+mn-ea"/>
            </a:endParaRPr>
          </a:p>
          <a:p>
            <a:pPr marL="1219200" lvl="2" indent="0">
              <a:lnSpc>
                <a:spcPct val="150000"/>
              </a:lnSpc>
              <a:buNone/>
            </a:pPr>
            <a:r>
              <a:rPr lang="zh-CN" altLang="en-US"/>
              <a:t>control node 会启动很多进程，每一个进程都能使用特定的 client 访问到我们的分布式系统。一个 generator 为每一个进程生成一系列的操作每一个操作都会被记录到 history 里面。</a:t>
            </a:r>
            <a:endParaRPr lang="zh-CN" altLang="en-US"/>
          </a:p>
          <a:p>
            <a:pPr marL="1219200" lvl="2" indent="0">
              <a:lnSpc>
                <a:spcPct val="150000"/>
              </a:lnSpc>
              <a:buNone/>
            </a:pPr>
            <a:r>
              <a:rPr lang="zh-CN" altLang="en-US"/>
              <a:t>在执行操作的同时，另一个 nemesis 进程会尝试去破坏这个分布式系统，譬如使用 iptable 断开网络连接等，当所有操作执行完毕之后，jepsen 会使用一个 checker 来分析验证系统的行为是否符合预期</a:t>
            </a:r>
            <a:endParaRPr lang="zh-CN" altLang="en-US"/>
          </a:p>
        </p:txBody>
      </p:sp>
    </p:spTree>
  </p:cSld>
  <p:clrMapOvr>
    <a:masterClrMapping/>
  </p:clrMapOvr>
</p:sld>
</file>

<file path=ppt/theme/theme1.xml><?xml version="1.0" encoding="utf-8"?>
<a:theme xmlns:a="http://schemas.openxmlformats.org/drawingml/2006/main" name="1_2017金蝶集团幻灯片模版">
  <a:themeElements>
    <a:clrScheme name="新logo配色">
      <a:dk1>
        <a:srgbClr val="000000"/>
      </a:dk1>
      <a:lt1>
        <a:srgbClr val="FFFFFF"/>
      </a:lt1>
      <a:dk2>
        <a:srgbClr val="24215F"/>
      </a:dk2>
      <a:lt2>
        <a:srgbClr val="1788EE"/>
      </a:lt2>
      <a:accent1>
        <a:srgbClr val="23CCFC"/>
      </a:accent1>
      <a:accent2>
        <a:srgbClr val="21C8C8"/>
      </a:accent2>
      <a:accent3>
        <a:srgbClr val="B073FC"/>
      </a:accent3>
      <a:accent4>
        <a:srgbClr val="000000"/>
      </a:accent4>
      <a:accent5>
        <a:srgbClr val="AAB6DC"/>
      </a:accent5>
      <a:accent6>
        <a:srgbClr val="0060C0"/>
      </a:accent6>
      <a:hlink>
        <a:srgbClr val="FF9900"/>
      </a:hlink>
      <a:folHlink>
        <a:srgbClr val="C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2017金蝶集团幻灯片模版">
  <a:themeElements>
    <a:clrScheme name="新logo配色">
      <a:dk1>
        <a:srgbClr val="000000"/>
      </a:dk1>
      <a:lt1>
        <a:srgbClr val="FFFFFF"/>
      </a:lt1>
      <a:dk2>
        <a:srgbClr val="24215F"/>
      </a:dk2>
      <a:lt2>
        <a:srgbClr val="1788EE"/>
      </a:lt2>
      <a:accent1>
        <a:srgbClr val="23CCFC"/>
      </a:accent1>
      <a:accent2>
        <a:srgbClr val="21C8C8"/>
      </a:accent2>
      <a:accent3>
        <a:srgbClr val="B073FC"/>
      </a:accent3>
      <a:accent4>
        <a:srgbClr val="000000"/>
      </a:accent4>
      <a:accent5>
        <a:srgbClr val="AAB6DC"/>
      </a:accent5>
      <a:accent6>
        <a:srgbClr val="0060C0"/>
      </a:accent6>
      <a:hlink>
        <a:srgbClr val="FF9900"/>
      </a:hlink>
      <a:folHlink>
        <a:srgbClr val="CC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③秘密</Template>
  <TotalTime>0</TotalTime>
  <Words>5493</Words>
  <Application>Kingsoft Office WPP</Application>
  <PresentationFormat>宽屏</PresentationFormat>
  <Paragraphs>213</Paragraphs>
  <Slides>21</Slides>
  <Notes>0</Notes>
  <HiddenSlides>0</HiddenSlides>
  <MMClips>0</MMClips>
  <ScaleCrop>false</ScaleCrop>
  <HeadingPairs>
    <vt:vector size="4" baseType="variant">
      <vt:variant>
        <vt:lpstr>主题</vt:lpstr>
      </vt:variant>
      <vt:variant>
        <vt:i4>2</vt:i4>
      </vt:variant>
      <vt:variant>
        <vt:lpstr>幻灯片标题</vt:lpstr>
      </vt:variant>
      <vt:variant>
        <vt:i4>21</vt:i4>
      </vt:variant>
    </vt:vector>
  </HeadingPairs>
  <TitlesOfParts>
    <vt:vector size="23" baseType="lpstr">
      <vt:lpstr>1_2017金蝶集团幻灯片模版</vt:lpstr>
      <vt:lpstr>2_2017金蝶集团幻灯片模版</vt:lpstr>
      <vt:lpstr>分布式系统测试</vt:lpstr>
      <vt:lpstr>Outline</vt:lpstr>
      <vt:lpstr>测试方法</vt:lpstr>
      <vt:lpstr>测试方法</vt:lpstr>
      <vt:lpstr>测试方法</vt:lpstr>
      <vt:lpstr>Cloudera</vt:lpstr>
      <vt:lpstr>Cloudera</vt:lpstr>
      <vt:lpstr>开源工具</vt:lpstr>
      <vt:lpstr>开源工具</vt:lpstr>
      <vt:lpstr>开源工具</vt:lpstr>
      <vt:lpstr>开源工具 Netflix</vt:lpstr>
      <vt:lpstr>开源工具</vt:lpstr>
      <vt:lpstr>开源工具</vt:lpstr>
      <vt:lpstr>开源工具</vt:lpstr>
      <vt:lpstr>more tools</vt:lpstr>
      <vt:lpstr>TiDB</vt:lpstr>
      <vt:lpstr>TiDB</vt:lpstr>
      <vt:lpstr>TiDB</vt:lpstr>
      <vt:lpstr>TiDB</vt:lpstr>
      <vt:lpstr>我们的计划</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金蝶集团 幻灯片模版</dc:title>
  <dc:creator>黄远辉</dc:creator>
  <cp:lastModifiedBy>hxm</cp:lastModifiedBy>
  <cp:revision>68</cp:revision>
  <dcterms:created xsi:type="dcterms:W3CDTF">2018-02-02T06:42:51Z</dcterms:created>
  <dcterms:modified xsi:type="dcterms:W3CDTF">2018-02-02T06:42:51Z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2052-10.1.0.5707</vt:lpwstr>
  </property>
</Properties>
</file>